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531C5C-10B8-61CF-CDD5-2D11ED25723B}" v="1395" dt="2026-02-03T21:41:30.6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OSIF BORLEAN" userId="S::341689@unimore.it::168cbb0d-48d4-43db-bf1d-ec5f7edf5d1a" providerId="AD" clId="Web-{DE531C5C-10B8-61CF-CDD5-2D11ED25723B}"/>
    <pc:docChg chg="addSld delSld modSld sldOrd">
      <pc:chgData name="IOSIF BORLEAN" userId="S::341689@unimore.it::168cbb0d-48d4-43db-bf1d-ec5f7edf5d1a" providerId="AD" clId="Web-{DE531C5C-10B8-61CF-CDD5-2D11ED25723B}" dt="2026-02-03T21:41:30.636" v="1057"/>
      <pc:docMkLst>
        <pc:docMk/>
      </pc:docMkLst>
      <pc:sldChg chg="addSp delSp modSp mod setBg setClrOvrMap">
        <pc:chgData name="IOSIF BORLEAN" userId="S::341689@unimore.it::168cbb0d-48d4-43db-bf1d-ec5f7edf5d1a" providerId="AD" clId="Web-{DE531C5C-10B8-61CF-CDD5-2D11ED25723B}" dt="2026-02-03T19:22:13.373" v="35"/>
        <pc:sldMkLst>
          <pc:docMk/>
          <pc:sldMk cId="3962583941" sldId="256"/>
        </pc:sldMkLst>
        <pc:spChg chg="mod">
          <ac:chgData name="IOSIF BORLEAN" userId="S::341689@unimore.it::168cbb0d-48d4-43db-bf1d-ec5f7edf5d1a" providerId="AD" clId="Web-{DE531C5C-10B8-61CF-CDD5-2D11ED25723B}" dt="2026-02-03T19:22:13.373" v="35"/>
          <ac:spMkLst>
            <pc:docMk/>
            <pc:sldMk cId="3962583941" sldId="256"/>
            <ac:spMk id="2" creationId="{00000000-0000-0000-0000-000000000000}"/>
          </ac:spMkLst>
        </pc:spChg>
        <pc:spChg chg="mod">
          <ac:chgData name="IOSIF BORLEAN" userId="S::341689@unimore.it::168cbb0d-48d4-43db-bf1d-ec5f7edf5d1a" providerId="AD" clId="Web-{DE531C5C-10B8-61CF-CDD5-2D11ED25723B}" dt="2026-02-03T19:22:13.373" v="35"/>
          <ac:spMkLst>
            <pc:docMk/>
            <pc:sldMk cId="3962583941" sldId="256"/>
            <ac:spMk id="3" creationId="{00000000-0000-0000-0000-000000000000}"/>
          </ac:spMkLst>
        </pc:spChg>
        <pc:spChg chg="add del">
          <ac:chgData name="IOSIF BORLEAN" userId="S::341689@unimore.it::168cbb0d-48d4-43db-bf1d-ec5f7edf5d1a" providerId="AD" clId="Web-{DE531C5C-10B8-61CF-CDD5-2D11ED25723B}" dt="2026-02-03T19:21:55.638" v="30"/>
          <ac:spMkLst>
            <pc:docMk/>
            <pc:sldMk cId="3962583941" sldId="256"/>
            <ac:spMk id="9" creationId="{71B2258F-86CA-4D4D-8270-BC05FCDEBFB3}"/>
          </ac:spMkLst>
        </pc:spChg>
        <pc:spChg chg="add del">
          <ac:chgData name="IOSIF BORLEAN" userId="S::341689@unimore.it::168cbb0d-48d4-43db-bf1d-ec5f7edf5d1a" providerId="AD" clId="Web-{DE531C5C-10B8-61CF-CDD5-2D11ED25723B}" dt="2026-02-03T19:22:13.357" v="34"/>
          <ac:spMkLst>
            <pc:docMk/>
            <pc:sldMk cId="3962583941" sldId="256"/>
            <ac:spMk id="10" creationId="{65219498-D544-41AC-98FE-8F956EF66A62}"/>
          </ac:spMkLst>
        </pc:spChg>
        <pc:spChg chg="add del">
          <ac:chgData name="IOSIF BORLEAN" userId="S::341689@unimore.it::168cbb0d-48d4-43db-bf1d-ec5f7edf5d1a" providerId="AD" clId="Web-{DE531C5C-10B8-61CF-CDD5-2D11ED25723B}" dt="2026-02-03T19:22:10.623" v="32"/>
          <ac:spMkLst>
            <pc:docMk/>
            <pc:sldMk cId="3962583941" sldId="256"/>
            <ac:spMk id="11" creationId="{007891EC-4501-44ED-A8C8-B11B6DB767AB}"/>
          </ac:spMkLst>
        </pc:spChg>
        <pc:spChg chg="add del">
          <ac:chgData name="IOSIF BORLEAN" userId="S::341689@unimore.it::168cbb0d-48d4-43db-bf1d-ec5f7edf5d1a" providerId="AD" clId="Web-{DE531C5C-10B8-61CF-CDD5-2D11ED25723B}" dt="2026-02-03T19:22:10.623" v="32"/>
          <ac:spMkLst>
            <pc:docMk/>
            <pc:sldMk cId="3962583941" sldId="256"/>
            <ac:spMk id="12" creationId="{C1DD1A8A-57D5-4A81-AD04-532B043C5611}"/>
          </ac:spMkLst>
        </pc:spChg>
        <pc:spChg chg="add del">
          <ac:chgData name="IOSIF BORLEAN" userId="S::341689@unimore.it::168cbb0d-48d4-43db-bf1d-ec5f7edf5d1a" providerId="AD" clId="Web-{DE531C5C-10B8-61CF-CDD5-2D11ED25723B}" dt="2026-02-03T19:22:13.357" v="34"/>
          <ac:spMkLst>
            <pc:docMk/>
            <pc:sldMk cId="3962583941" sldId="256"/>
            <ac:spMk id="19" creationId="{F500DBFC-17A9-4E0A-AEE2-A49F9AEEF0FD}"/>
          </ac:spMkLst>
        </pc:spChg>
        <pc:spChg chg="add">
          <ac:chgData name="IOSIF BORLEAN" userId="S::341689@unimore.it::168cbb0d-48d4-43db-bf1d-ec5f7edf5d1a" providerId="AD" clId="Web-{DE531C5C-10B8-61CF-CDD5-2D11ED25723B}" dt="2026-02-03T19:22:13.373" v="35"/>
          <ac:spMkLst>
            <pc:docMk/>
            <pc:sldMk cId="3962583941" sldId="256"/>
            <ac:spMk id="21" creationId="{A3363022-C969-41E9-8EB2-E4C94908C1FA}"/>
          </ac:spMkLst>
        </pc:spChg>
        <pc:spChg chg="add">
          <ac:chgData name="IOSIF BORLEAN" userId="S::341689@unimore.it::168cbb0d-48d4-43db-bf1d-ec5f7edf5d1a" providerId="AD" clId="Web-{DE531C5C-10B8-61CF-CDD5-2D11ED25723B}" dt="2026-02-03T19:22:13.373" v="35"/>
          <ac:spMkLst>
            <pc:docMk/>
            <pc:sldMk cId="3962583941" sldId="256"/>
            <ac:spMk id="22" creationId="{8D1AD6B3-BE88-4CEB-BA17-790657CC4729}"/>
          </ac:spMkLst>
        </pc:spChg>
        <pc:grpChg chg="add del">
          <ac:chgData name="IOSIF BORLEAN" userId="S::341689@unimore.it::168cbb0d-48d4-43db-bf1d-ec5f7edf5d1a" providerId="AD" clId="Web-{DE531C5C-10B8-61CF-CDD5-2D11ED25723B}" dt="2026-02-03T19:22:13.357" v="34"/>
          <ac:grpSpMkLst>
            <pc:docMk/>
            <pc:sldMk cId="3962583941" sldId="256"/>
            <ac:grpSpMk id="14" creationId="{D74613BB-817C-4C4F-8A24-4936F2F064C0}"/>
          </ac:grpSpMkLst>
        </pc:grpChg>
        <pc:grpChg chg="add">
          <ac:chgData name="IOSIF BORLEAN" userId="S::341689@unimore.it::168cbb0d-48d4-43db-bf1d-ec5f7edf5d1a" providerId="AD" clId="Web-{DE531C5C-10B8-61CF-CDD5-2D11ED25723B}" dt="2026-02-03T19:22:13.373" v="35"/>
          <ac:grpSpMkLst>
            <pc:docMk/>
            <pc:sldMk cId="3962583941" sldId="256"/>
            <ac:grpSpMk id="24" creationId="{89D1390B-7E13-4B4F-9CB2-391063412E54}"/>
          </ac:grpSpMkLst>
        </pc:grpChg>
        <pc:picChg chg="add del">
          <ac:chgData name="IOSIF BORLEAN" userId="S::341689@unimore.it::168cbb0d-48d4-43db-bf1d-ec5f7edf5d1a" providerId="AD" clId="Web-{DE531C5C-10B8-61CF-CDD5-2D11ED25723B}" dt="2026-02-03T19:21:55.638" v="30"/>
          <ac:picMkLst>
            <pc:docMk/>
            <pc:sldMk cId="3962583941" sldId="256"/>
            <ac:picMk id="5" creationId="{CA62C7EC-26FD-D88F-8029-D7C557C3B9D3}"/>
          </ac:picMkLst>
        </pc:picChg>
        <pc:picChg chg="add del">
          <ac:chgData name="IOSIF BORLEAN" userId="S::341689@unimore.it::168cbb0d-48d4-43db-bf1d-ec5f7edf5d1a" providerId="AD" clId="Web-{DE531C5C-10B8-61CF-CDD5-2D11ED25723B}" dt="2026-02-03T19:22:13.357" v="34"/>
          <ac:picMkLst>
            <pc:docMk/>
            <pc:sldMk cId="3962583941" sldId="256"/>
            <ac:picMk id="7" creationId="{3053E3E4-7B4C-5EA7-53CE-76EA8B05CB74}"/>
          </ac:picMkLst>
        </pc:picChg>
        <pc:picChg chg="add del">
          <ac:chgData name="IOSIF BORLEAN" userId="S::341689@unimore.it::168cbb0d-48d4-43db-bf1d-ec5f7edf5d1a" providerId="AD" clId="Web-{DE531C5C-10B8-61CF-CDD5-2D11ED25723B}" dt="2026-02-03T19:22:10.623" v="32"/>
          <ac:picMkLst>
            <pc:docMk/>
            <pc:sldMk cId="3962583941" sldId="256"/>
            <ac:picMk id="13" creationId="{61878E5F-0922-A8CC-AB3A-04C9D4F90DA7}"/>
          </ac:picMkLst>
        </pc:picChg>
        <pc:picChg chg="add">
          <ac:chgData name="IOSIF BORLEAN" userId="S::341689@unimore.it::168cbb0d-48d4-43db-bf1d-ec5f7edf5d1a" providerId="AD" clId="Web-{DE531C5C-10B8-61CF-CDD5-2D11ED25723B}" dt="2026-02-03T19:22:13.373" v="35"/>
          <ac:picMkLst>
            <pc:docMk/>
            <pc:sldMk cId="3962583941" sldId="256"/>
            <ac:picMk id="23" creationId="{E61F5D88-959D-BCD0-6A5C-19796C7266DB}"/>
          </ac:picMkLst>
        </pc:picChg>
      </pc:sldChg>
      <pc:sldChg chg="new del">
        <pc:chgData name="IOSIF BORLEAN" userId="S::341689@unimore.it::168cbb0d-48d4-43db-bf1d-ec5f7edf5d1a" providerId="AD" clId="Web-{DE531C5C-10B8-61CF-CDD5-2D11ED25723B}" dt="2026-02-03T19:17:00.854" v="2"/>
        <pc:sldMkLst>
          <pc:docMk/>
          <pc:sldMk cId="2596334776" sldId="257"/>
        </pc:sldMkLst>
      </pc:sldChg>
      <pc:sldChg chg="addSp delSp modSp new">
        <pc:chgData name="IOSIF BORLEAN" userId="S::341689@unimore.it::168cbb0d-48d4-43db-bf1d-ec5f7edf5d1a" providerId="AD" clId="Web-{DE531C5C-10B8-61CF-CDD5-2D11ED25723B}" dt="2026-02-03T20:36:19.368" v="801" actId="1076"/>
        <pc:sldMkLst>
          <pc:docMk/>
          <pc:sldMk cId="3307699980" sldId="258"/>
        </pc:sldMkLst>
        <pc:spChg chg="add mod">
          <ac:chgData name="IOSIF BORLEAN" userId="S::341689@unimore.it::168cbb0d-48d4-43db-bf1d-ec5f7edf5d1a" providerId="AD" clId="Web-{DE531C5C-10B8-61CF-CDD5-2D11ED25723B}" dt="2026-02-03T20:11:59.575" v="614" actId="1076"/>
          <ac:spMkLst>
            <pc:docMk/>
            <pc:sldMk cId="3307699980" sldId="258"/>
            <ac:spMk id="3" creationId="{DF97C393-7F7D-A3FC-39D0-68C5C649502D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9.590" v="615" actId="1076"/>
          <ac:spMkLst>
            <pc:docMk/>
            <pc:sldMk cId="3307699980" sldId="258"/>
            <ac:spMk id="4" creationId="{0E1BB021-C8B0-6160-13F0-54B8EA40D816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9.606" v="616" actId="1076"/>
          <ac:spMkLst>
            <pc:docMk/>
            <pc:sldMk cId="3307699980" sldId="258"/>
            <ac:spMk id="5" creationId="{EAD67D3D-1E26-6905-CD48-E749051F3BA6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9.606" v="617" actId="1076"/>
          <ac:spMkLst>
            <pc:docMk/>
            <pc:sldMk cId="3307699980" sldId="258"/>
            <ac:spMk id="6" creationId="{FF3232FF-67EA-2E69-EF52-5613F5718762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9.622" v="618" actId="1076"/>
          <ac:spMkLst>
            <pc:docMk/>
            <pc:sldMk cId="3307699980" sldId="258"/>
            <ac:spMk id="7" creationId="{790AF9DA-C415-365F-E867-5E2466211D57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9.637" v="621" actId="1076"/>
          <ac:spMkLst>
            <pc:docMk/>
            <pc:sldMk cId="3307699980" sldId="258"/>
            <ac:spMk id="10" creationId="{EC86252D-61CB-C38E-FA9A-4CF4320CD1E8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9.653" v="622" actId="1076"/>
          <ac:spMkLst>
            <pc:docMk/>
            <pc:sldMk cId="3307699980" sldId="258"/>
            <ac:spMk id="11" creationId="{AC45FBAD-874A-2949-3D26-A384EB081F43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9.669" v="624" actId="1076"/>
          <ac:spMkLst>
            <pc:docMk/>
            <pc:sldMk cId="3307699980" sldId="258"/>
            <ac:spMk id="14" creationId="{6639A3BB-E9AA-B85E-94EA-325E7390D52D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9.669" v="625" actId="1076"/>
          <ac:spMkLst>
            <pc:docMk/>
            <pc:sldMk cId="3307699980" sldId="258"/>
            <ac:spMk id="15" creationId="{BA9DFCF1-6D8B-7F1F-77CF-715C5C278990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9.700" v="627" actId="1076"/>
          <ac:spMkLst>
            <pc:docMk/>
            <pc:sldMk cId="3307699980" sldId="258"/>
            <ac:spMk id="17" creationId="{EDECD43C-9854-9F5F-D6A4-D19A5FD5EEDF}"/>
          </ac:spMkLst>
        </pc:spChg>
        <pc:picChg chg="add del mod">
          <ac:chgData name="IOSIF BORLEAN" userId="S::341689@unimore.it::168cbb0d-48d4-43db-bf1d-ec5f7edf5d1a" providerId="AD" clId="Web-{DE531C5C-10B8-61CF-CDD5-2D11ED25723B}" dt="2026-02-03T19:21:36.497" v="28"/>
          <ac:picMkLst>
            <pc:docMk/>
            <pc:sldMk cId="3307699980" sldId="258"/>
            <ac:picMk id="2" creationId="{88C92B01-C38B-A7A1-A208-46A537825626}"/>
          </ac:picMkLst>
        </pc:picChg>
        <pc:picChg chg="add del mod">
          <ac:chgData name="IOSIF BORLEAN" userId="S::341689@unimore.it::168cbb0d-48d4-43db-bf1d-ec5f7edf5d1a" providerId="AD" clId="Web-{DE531C5C-10B8-61CF-CDD5-2D11ED25723B}" dt="2026-02-03T20:35:04.929" v="789"/>
          <ac:picMkLst>
            <pc:docMk/>
            <pc:sldMk cId="3307699980" sldId="258"/>
            <ac:picMk id="8" creationId="{64B3D3F6-E1D7-F55C-87A0-5295FEF5035C}"/>
          </ac:picMkLst>
        </pc:picChg>
        <pc:picChg chg="add mod">
          <ac:chgData name="IOSIF BORLEAN" userId="S::341689@unimore.it::168cbb0d-48d4-43db-bf1d-ec5f7edf5d1a" providerId="AD" clId="Web-{DE531C5C-10B8-61CF-CDD5-2D11ED25723B}" dt="2026-02-03T20:11:59.637" v="620" actId="1076"/>
          <ac:picMkLst>
            <pc:docMk/>
            <pc:sldMk cId="3307699980" sldId="258"/>
            <ac:picMk id="9" creationId="{7B39B40F-56ED-5459-1622-E7E99179DC28}"/>
          </ac:picMkLst>
        </pc:picChg>
        <pc:picChg chg="add mod">
          <ac:chgData name="IOSIF BORLEAN" userId="S::341689@unimore.it::168cbb0d-48d4-43db-bf1d-ec5f7edf5d1a" providerId="AD" clId="Web-{DE531C5C-10B8-61CF-CDD5-2D11ED25723B}" dt="2026-02-03T20:11:59.653" v="623" actId="1076"/>
          <ac:picMkLst>
            <pc:docMk/>
            <pc:sldMk cId="3307699980" sldId="258"/>
            <ac:picMk id="12" creationId="{F5B61AEB-B70E-D0B4-5FC3-C8545FCB95DF}"/>
          </ac:picMkLst>
        </pc:picChg>
        <pc:picChg chg="add del mod">
          <ac:chgData name="IOSIF BORLEAN" userId="S::341689@unimore.it::168cbb0d-48d4-43db-bf1d-ec5f7edf5d1a" providerId="AD" clId="Web-{DE531C5C-10B8-61CF-CDD5-2D11ED25723B}" dt="2026-02-03T19:34:58.616" v="113"/>
          <ac:picMkLst>
            <pc:docMk/>
            <pc:sldMk cId="3307699980" sldId="258"/>
            <ac:picMk id="13" creationId="{638556FE-994C-43DB-89EE-90C24E7A75DA}"/>
          </ac:picMkLst>
        </pc:picChg>
        <pc:picChg chg="add mod">
          <ac:chgData name="IOSIF BORLEAN" userId="S::341689@unimore.it::168cbb0d-48d4-43db-bf1d-ec5f7edf5d1a" providerId="AD" clId="Web-{DE531C5C-10B8-61CF-CDD5-2D11ED25723B}" dt="2026-02-03T20:11:59.684" v="626" actId="1076"/>
          <ac:picMkLst>
            <pc:docMk/>
            <pc:sldMk cId="3307699980" sldId="258"/>
            <ac:picMk id="16" creationId="{6F199F35-495E-98A0-7058-7E282BB76262}"/>
          </ac:picMkLst>
        </pc:picChg>
        <pc:picChg chg="add mod modCrop">
          <ac:chgData name="IOSIF BORLEAN" userId="S::341689@unimore.it::168cbb0d-48d4-43db-bf1d-ec5f7edf5d1a" providerId="AD" clId="Web-{DE531C5C-10B8-61CF-CDD5-2D11ED25723B}" dt="2026-02-03T20:36:19.368" v="801" actId="1076"/>
          <ac:picMkLst>
            <pc:docMk/>
            <pc:sldMk cId="3307699980" sldId="258"/>
            <ac:picMk id="19" creationId="{06146198-46E2-A3BF-C4FA-D13105B8DB52}"/>
          </ac:picMkLst>
        </pc:picChg>
      </pc:sldChg>
      <pc:sldChg chg="addSp delSp modSp new">
        <pc:chgData name="IOSIF BORLEAN" userId="S::341689@unimore.it::168cbb0d-48d4-43db-bf1d-ec5f7edf5d1a" providerId="AD" clId="Web-{DE531C5C-10B8-61CF-CDD5-2D11ED25723B}" dt="2026-02-03T20:37:26.744" v="816" actId="1076"/>
        <pc:sldMkLst>
          <pc:docMk/>
          <pc:sldMk cId="65670839" sldId="259"/>
        </pc:sldMkLst>
        <pc:spChg chg="add mod">
          <ac:chgData name="IOSIF BORLEAN" userId="S::341689@unimore.it::168cbb0d-48d4-43db-bf1d-ec5f7edf5d1a" providerId="AD" clId="Web-{DE531C5C-10B8-61CF-CDD5-2D11ED25723B}" dt="2026-02-03T20:37:26.681" v="811" actId="1076"/>
          <ac:spMkLst>
            <pc:docMk/>
            <pc:sldMk cId="65670839" sldId="259"/>
            <ac:spMk id="4" creationId="{4FFEF1A3-D1E5-FBCC-F01D-3270F15C7693}"/>
          </ac:spMkLst>
        </pc:spChg>
        <pc:spChg chg="add del mod">
          <ac:chgData name="IOSIF BORLEAN" userId="S::341689@unimore.it::168cbb0d-48d4-43db-bf1d-ec5f7edf5d1a" providerId="AD" clId="Web-{DE531C5C-10B8-61CF-CDD5-2D11ED25723B}" dt="2026-02-03T19:37:33.341" v="137"/>
          <ac:spMkLst>
            <pc:docMk/>
            <pc:sldMk cId="65670839" sldId="259"/>
            <ac:spMk id="7" creationId="{65A4B5B4-E50F-7C62-2A4D-B39C90162991}"/>
          </ac:spMkLst>
        </pc:spChg>
        <pc:spChg chg="add mod">
          <ac:chgData name="IOSIF BORLEAN" userId="S::341689@unimore.it::168cbb0d-48d4-43db-bf1d-ec5f7edf5d1a" providerId="AD" clId="Web-{DE531C5C-10B8-61CF-CDD5-2D11ED25723B}" dt="2026-02-03T20:37:26.697" v="812" actId="1076"/>
          <ac:spMkLst>
            <pc:docMk/>
            <pc:sldMk cId="65670839" sldId="259"/>
            <ac:spMk id="8" creationId="{E8CEBF78-5260-9F52-E147-48CB740703B4}"/>
          </ac:spMkLst>
        </pc:spChg>
        <pc:spChg chg="add del mod">
          <ac:chgData name="IOSIF BORLEAN" userId="S::341689@unimore.it::168cbb0d-48d4-43db-bf1d-ec5f7edf5d1a" providerId="AD" clId="Web-{DE531C5C-10B8-61CF-CDD5-2D11ED25723B}" dt="2026-02-03T19:46:03.094" v="286"/>
          <ac:spMkLst>
            <pc:docMk/>
            <pc:sldMk cId="65670839" sldId="259"/>
            <ac:spMk id="9" creationId="{BD1E92F2-012D-1A9A-5CEF-D8BAEC574219}"/>
          </ac:spMkLst>
        </pc:spChg>
        <pc:spChg chg="add mod">
          <ac:chgData name="IOSIF BORLEAN" userId="S::341689@unimore.it::168cbb0d-48d4-43db-bf1d-ec5f7edf5d1a" providerId="AD" clId="Web-{DE531C5C-10B8-61CF-CDD5-2D11ED25723B}" dt="2026-02-03T20:37:26.697" v="813" actId="1076"/>
          <ac:spMkLst>
            <pc:docMk/>
            <pc:sldMk cId="65670839" sldId="259"/>
            <ac:spMk id="10" creationId="{B1CC829F-310B-CA8B-9DE2-88382CEA189B}"/>
          </ac:spMkLst>
        </pc:spChg>
        <pc:spChg chg="add mod">
          <ac:chgData name="IOSIF BORLEAN" userId="S::341689@unimore.it::168cbb0d-48d4-43db-bf1d-ec5f7edf5d1a" providerId="AD" clId="Web-{DE531C5C-10B8-61CF-CDD5-2D11ED25723B}" dt="2026-02-03T20:37:26.713" v="814" actId="1076"/>
          <ac:spMkLst>
            <pc:docMk/>
            <pc:sldMk cId="65670839" sldId="259"/>
            <ac:spMk id="11" creationId="{32F9E29F-FBB2-1D79-C78F-1B0F5E83AA2A}"/>
          </ac:spMkLst>
        </pc:spChg>
        <pc:spChg chg="add del mod">
          <ac:chgData name="IOSIF BORLEAN" userId="S::341689@unimore.it::168cbb0d-48d4-43db-bf1d-ec5f7edf5d1a" providerId="AD" clId="Web-{DE531C5C-10B8-61CF-CDD5-2D11ED25723B}" dt="2026-02-03T19:45:01.590" v="249"/>
          <ac:spMkLst>
            <pc:docMk/>
            <pc:sldMk cId="65670839" sldId="259"/>
            <ac:spMk id="12" creationId="{D78586F7-2D1C-D688-6F01-30D564026B06}"/>
          </ac:spMkLst>
        </pc:spChg>
        <pc:spChg chg="add del mod">
          <ac:chgData name="IOSIF BORLEAN" userId="S::341689@unimore.it::168cbb0d-48d4-43db-bf1d-ec5f7edf5d1a" providerId="AD" clId="Web-{DE531C5C-10B8-61CF-CDD5-2D11ED25723B}" dt="2026-02-03T19:45:15.700" v="254"/>
          <ac:spMkLst>
            <pc:docMk/>
            <pc:sldMk cId="65670839" sldId="259"/>
            <ac:spMk id="13" creationId="{61CD2734-5A03-C6F9-F4C3-44E6E6845789}"/>
          </ac:spMkLst>
        </pc:spChg>
        <pc:spChg chg="add mod">
          <ac:chgData name="IOSIF BORLEAN" userId="S::341689@unimore.it::168cbb0d-48d4-43db-bf1d-ec5f7edf5d1a" providerId="AD" clId="Web-{DE531C5C-10B8-61CF-CDD5-2D11ED25723B}" dt="2026-02-03T20:37:26.713" v="815" actId="1076"/>
          <ac:spMkLst>
            <pc:docMk/>
            <pc:sldMk cId="65670839" sldId="259"/>
            <ac:spMk id="14" creationId="{9E0F04E4-41AC-8CC2-E210-618865CF07F6}"/>
          </ac:spMkLst>
        </pc:spChg>
        <pc:picChg chg="add del mod">
          <ac:chgData name="IOSIF BORLEAN" userId="S::341689@unimore.it::168cbb0d-48d4-43db-bf1d-ec5f7edf5d1a" providerId="AD" clId="Web-{DE531C5C-10B8-61CF-CDD5-2D11ED25723B}" dt="2026-02-03T20:34:21.803" v="782"/>
          <ac:picMkLst>
            <pc:docMk/>
            <pc:sldMk cId="65670839" sldId="259"/>
            <ac:picMk id="3" creationId="{3B8AB808-9E4D-645F-A1C3-29ED87C1B091}"/>
          </ac:picMkLst>
        </pc:picChg>
        <pc:picChg chg="add del">
          <ac:chgData name="IOSIF BORLEAN" userId="S::341689@unimore.it::168cbb0d-48d4-43db-bf1d-ec5f7edf5d1a" providerId="AD" clId="Web-{DE531C5C-10B8-61CF-CDD5-2D11ED25723B}" dt="2026-02-03T19:37:23.560" v="134"/>
          <ac:picMkLst>
            <pc:docMk/>
            <pc:sldMk cId="65670839" sldId="259"/>
            <ac:picMk id="6" creationId="{20464F1B-D2EC-0C52-EFF9-8B08B877480B}"/>
          </ac:picMkLst>
        </pc:picChg>
        <pc:picChg chg="add del mod">
          <ac:chgData name="IOSIF BORLEAN" userId="S::341689@unimore.it::168cbb0d-48d4-43db-bf1d-ec5f7edf5d1a" providerId="AD" clId="Web-{DE531C5C-10B8-61CF-CDD5-2D11ED25723B}" dt="2026-02-03T20:36:22.555" v="802"/>
          <ac:picMkLst>
            <pc:docMk/>
            <pc:sldMk cId="65670839" sldId="259"/>
            <ac:picMk id="15" creationId="{FE7E4571-12B6-520E-CB9D-492D2B0C66C5}"/>
          </ac:picMkLst>
        </pc:picChg>
        <pc:picChg chg="add mod">
          <ac:chgData name="IOSIF BORLEAN" userId="S::341689@unimore.it::168cbb0d-48d4-43db-bf1d-ec5f7edf5d1a" providerId="AD" clId="Web-{DE531C5C-10B8-61CF-CDD5-2D11ED25723B}" dt="2026-02-03T20:37:26.744" v="816" actId="1076"/>
          <ac:picMkLst>
            <pc:docMk/>
            <pc:sldMk cId="65670839" sldId="259"/>
            <ac:picMk id="17" creationId="{3757C145-A4DC-21E3-EA96-DDF5900C618F}"/>
          </ac:picMkLst>
        </pc:picChg>
      </pc:sldChg>
      <pc:sldChg chg="addSp delSp modSp new">
        <pc:chgData name="IOSIF BORLEAN" userId="S::341689@unimore.it::168cbb0d-48d4-43db-bf1d-ec5f7edf5d1a" providerId="AD" clId="Web-{DE531C5C-10B8-61CF-CDD5-2D11ED25723B}" dt="2026-02-03T20:11:52.465" v="613" actId="1076"/>
        <pc:sldMkLst>
          <pc:docMk/>
          <pc:sldMk cId="4161037024" sldId="260"/>
        </pc:sldMkLst>
        <pc:spChg chg="add mod">
          <ac:chgData name="IOSIF BORLEAN" userId="S::341689@unimore.it::168cbb0d-48d4-43db-bf1d-ec5f7edf5d1a" providerId="AD" clId="Web-{DE531C5C-10B8-61CF-CDD5-2D11ED25723B}" dt="2026-02-03T20:11:52.340" v="608" actId="1076"/>
          <ac:spMkLst>
            <pc:docMk/>
            <pc:sldMk cId="4161037024" sldId="260"/>
            <ac:spMk id="3" creationId="{E7B60A13-562A-ABB7-15D3-D0C295D8C4A9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2.403" v="610" actId="1076"/>
          <ac:spMkLst>
            <pc:docMk/>
            <pc:sldMk cId="4161037024" sldId="260"/>
            <ac:spMk id="6" creationId="{520EF5C4-B994-78E9-2BC3-6E331C4AB06B}"/>
          </ac:spMkLst>
        </pc:spChg>
        <pc:spChg chg="add del">
          <ac:chgData name="IOSIF BORLEAN" userId="S::341689@unimore.it::168cbb0d-48d4-43db-bf1d-ec5f7edf5d1a" providerId="AD" clId="Web-{DE531C5C-10B8-61CF-CDD5-2D11ED25723B}" dt="2026-02-03T19:50:29.200" v="357"/>
          <ac:spMkLst>
            <pc:docMk/>
            <pc:sldMk cId="4161037024" sldId="260"/>
            <ac:spMk id="7" creationId="{C6E8ADA4-9A70-6F55-A571-6BA0576F3528}"/>
          </ac:spMkLst>
        </pc:spChg>
        <pc:spChg chg="add mod">
          <ac:chgData name="IOSIF BORLEAN" userId="S::341689@unimore.it::168cbb0d-48d4-43db-bf1d-ec5f7edf5d1a" providerId="AD" clId="Web-{DE531C5C-10B8-61CF-CDD5-2D11ED25723B}" dt="2026-02-03T20:11:52.434" v="612" actId="1076"/>
          <ac:spMkLst>
            <pc:docMk/>
            <pc:sldMk cId="4161037024" sldId="260"/>
            <ac:spMk id="10" creationId="{88955679-E048-F60B-A992-DB8683783C16}"/>
          </ac:spMkLst>
        </pc:spChg>
        <pc:graphicFrameChg chg="add del mod modGraphic">
          <ac:chgData name="IOSIF BORLEAN" userId="S::341689@unimore.it::168cbb0d-48d4-43db-bf1d-ec5f7edf5d1a" providerId="AD" clId="Web-{DE531C5C-10B8-61CF-CDD5-2D11ED25723B}" dt="2026-02-03T20:11:52.418" v="611" actId="1076"/>
          <ac:graphicFrameMkLst>
            <pc:docMk/>
            <pc:sldMk cId="4161037024" sldId="260"/>
            <ac:graphicFrameMk id="9" creationId="{BB7E2421-CFDE-83F2-0827-BAE664CDD1B9}"/>
          </ac:graphicFrameMkLst>
        </pc:graphicFrameChg>
        <pc:graphicFrameChg chg="add mod modGraphic">
          <ac:chgData name="IOSIF BORLEAN" userId="S::341689@unimore.it::168cbb0d-48d4-43db-bf1d-ec5f7edf5d1a" providerId="AD" clId="Web-{DE531C5C-10B8-61CF-CDD5-2D11ED25723B}" dt="2026-02-03T20:11:52.465" v="613" actId="1076"/>
          <ac:graphicFrameMkLst>
            <pc:docMk/>
            <pc:sldMk cId="4161037024" sldId="260"/>
            <ac:graphicFrameMk id="12" creationId="{C702E482-2E5F-1344-DA1A-1B5CF3C3C3D4}"/>
          </ac:graphicFrameMkLst>
        </pc:graphicFrameChg>
        <pc:picChg chg="add mod">
          <ac:chgData name="IOSIF BORLEAN" userId="S::341689@unimore.it::168cbb0d-48d4-43db-bf1d-ec5f7edf5d1a" providerId="AD" clId="Web-{DE531C5C-10B8-61CF-CDD5-2D11ED25723B}" dt="2026-02-03T20:11:52.387" v="609" actId="1076"/>
          <ac:picMkLst>
            <pc:docMk/>
            <pc:sldMk cId="4161037024" sldId="260"/>
            <ac:picMk id="5" creationId="{D0A11C11-DBC7-1404-C285-02ED3E63686E}"/>
          </ac:picMkLst>
        </pc:picChg>
      </pc:sldChg>
      <pc:sldChg chg="addSp modSp new">
        <pc:chgData name="IOSIF BORLEAN" userId="S::341689@unimore.it::168cbb0d-48d4-43db-bf1d-ec5f7edf5d1a" providerId="AD" clId="Web-{DE531C5C-10B8-61CF-CDD5-2D11ED25723B}" dt="2026-02-03T20:24:01.813" v="643" actId="20577"/>
        <pc:sldMkLst>
          <pc:docMk/>
          <pc:sldMk cId="2911465709" sldId="261"/>
        </pc:sldMkLst>
        <pc:spChg chg="add mod">
          <ac:chgData name="IOSIF BORLEAN" userId="S::341689@unimore.it::168cbb0d-48d4-43db-bf1d-ec5f7edf5d1a" providerId="AD" clId="Web-{DE531C5C-10B8-61CF-CDD5-2D11ED25723B}" dt="2026-02-03T20:24:01.813" v="643" actId="20577"/>
          <ac:spMkLst>
            <pc:docMk/>
            <pc:sldMk cId="2911465709" sldId="261"/>
            <ac:spMk id="3" creationId="{9654555E-A909-D83C-3285-01D4E644584D}"/>
          </ac:spMkLst>
        </pc:spChg>
        <pc:spChg chg="add mod">
          <ac:chgData name="IOSIF BORLEAN" userId="S::341689@unimore.it::168cbb0d-48d4-43db-bf1d-ec5f7edf5d1a" providerId="AD" clId="Web-{DE531C5C-10B8-61CF-CDD5-2D11ED25723B}" dt="2026-02-03T20:21:53.383" v="633" actId="14100"/>
          <ac:spMkLst>
            <pc:docMk/>
            <pc:sldMk cId="2911465709" sldId="261"/>
            <ac:spMk id="6" creationId="{7778CFC6-15B1-3B67-88DD-F9BADAB54880}"/>
          </ac:spMkLst>
        </pc:spChg>
        <pc:spChg chg="add mod">
          <ac:chgData name="IOSIF BORLEAN" userId="S::341689@unimore.it::168cbb0d-48d4-43db-bf1d-ec5f7edf5d1a" providerId="AD" clId="Web-{DE531C5C-10B8-61CF-CDD5-2D11ED25723B}" dt="2026-02-03T20:21:53.383" v="632" actId="14100"/>
          <ac:spMkLst>
            <pc:docMk/>
            <pc:sldMk cId="2911465709" sldId="261"/>
            <ac:spMk id="7" creationId="{15F4BE03-7D0B-1192-9C92-374A27358266}"/>
          </ac:spMkLst>
        </pc:spChg>
        <pc:graphicFrameChg chg="add mod modGraphic">
          <ac:chgData name="IOSIF BORLEAN" userId="S::341689@unimore.it::168cbb0d-48d4-43db-bf1d-ec5f7edf5d1a" providerId="AD" clId="Web-{DE531C5C-10B8-61CF-CDD5-2D11ED25723B}" dt="2026-02-03T20:11:38.840" v="606" actId="1076"/>
          <ac:graphicFrameMkLst>
            <pc:docMk/>
            <pc:sldMk cId="2911465709" sldId="261"/>
            <ac:graphicFrameMk id="9" creationId="{1C3C2728-601F-BA7F-7B2A-17066070C312}"/>
          </ac:graphicFrameMkLst>
        </pc:graphicFrameChg>
        <pc:graphicFrameChg chg="add mod modGraphic">
          <ac:chgData name="IOSIF BORLEAN" userId="S::341689@unimore.it::168cbb0d-48d4-43db-bf1d-ec5f7edf5d1a" providerId="AD" clId="Web-{DE531C5C-10B8-61CF-CDD5-2D11ED25723B}" dt="2026-02-03T20:11:38.855" v="607" actId="1076"/>
          <ac:graphicFrameMkLst>
            <pc:docMk/>
            <pc:sldMk cId="2911465709" sldId="261"/>
            <ac:graphicFrameMk id="11" creationId="{B174A37A-F5F9-E268-EA4B-9232DE496601}"/>
          </ac:graphicFrameMkLst>
        </pc:graphicFrameChg>
        <pc:picChg chg="add mod">
          <ac:chgData name="IOSIF BORLEAN" userId="S::341689@unimore.it::168cbb0d-48d4-43db-bf1d-ec5f7edf5d1a" providerId="AD" clId="Web-{DE531C5C-10B8-61CF-CDD5-2D11ED25723B}" dt="2026-02-03T20:21:53.383" v="634" actId="14100"/>
          <ac:picMkLst>
            <pc:docMk/>
            <pc:sldMk cId="2911465709" sldId="261"/>
            <ac:picMk id="5" creationId="{48A5DC1B-67F3-C9AB-E50F-4A8D93853209}"/>
          </ac:picMkLst>
        </pc:picChg>
      </pc:sldChg>
      <pc:sldChg chg="addSp delSp modSp new ord">
        <pc:chgData name="IOSIF BORLEAN" userId="S::341689@unimore.it::168cbb0d-48d4-43db-bf1d-ec5f7edf5d1a" providerId="AD" clId="Web-{DE531C5C-10B8-61CF-CDD5-2D11ED25723B}" dt="2026-02-03T20:37:10.853" v="810"/>
        <pc:sldMkLst>
          <pc:docMk/>
          <pc:sldMk cId="3783122155" sldId="262"/>
        </pc:sldMkLst>
        <pc:spChg chg="add mod">
          <ac:chgData name="IOSIF BORLEAN" userId="S::341689@unimore.it::168cbb0d-48d4-43db-bf1d-ec5f7edf5d1a" providerId="AD" clId="Web-{DE531C5C-10B8-61CF-CDD5-2D11ED25723B}" dt="2026-02-03T20:33:21.427" v="777" actId="1076"/>
          <ac:spMkLst>
            <pc:docMk/>
            <pc:sldMk cId="3783122155" sldId="262"/>
            <ac:spMk id="4" creationId="{029E74FC-7FA6-6827-103D-423A200C1C40}"/>
          </ac:spMkLst>
        </pc:spChg>
        <pc:spChg chg="add mod">
          <ac:chgData name="IOSIF BORLEAN" userId="S::341689@unimore.it::168cbb0d-48d4-43db-bf1d-ec5f7edf5d1a" providerId="AD" clId="Web-{DE531C5C-10B8-61CF-CDD5-2D11ED25723B}" dt="2026-02-03T20:33:21.427" v="778" actId="1076"/>
          <ac:spMkLst>
            <pc:docMk/>
            <pc:sldMk cId="3783122155" sldId="262"/>
            <ac:spMk id="5" creationId="{8CF6490E-AC06-CE89-92E8-D3835E6D34F9}"/>
          </ac:spMkLst>
        </pc:spChg>
        <pc:spChg chg="add mod">
          <ac:chgData name="IOSIF BORLEAN" userId="S::341689@unimore.it::168cbb0d-48d4-43db-bf1d-ec5f7edf5d1a" providerId="AD" clId="Web-{DE531C5C-10B8-61CF-CDD5-2D11ED25723B}" dt="2026-02-03T20:33:21.427" v="779" actId="1076"/>
          <ac:spMkLst>
            <pc:docMk/>
            <pc:sldMk cId="3783122155" sldId="262"/>
            <ac:spMk id="6" creationId="{C4C7DA65-9BA1-346E-C2E2-F93A217F4BEE}"/>
          </ac:spMkLst>
        </pc:spChg>
        <pc:spChg chg="add mod">
          <ac:chgData name="IOSIF BORLEAN" userId="S::341689@unimore.it::168cbb0d-48d4-43db-bf1d-ec5f7edf5d1a" providerId="AD" clId="Web-{DE531C5C-10B8-61CF-CDD5-2D11ED25723B}" dt="2026-02-03T20:33:21.443" v="780" actId="1076"/>
          <ac:spMkLst>
            <pc:docMk/>
            <pc:sldMk cId="3783122155" sldId="262"/>
            <ac:spMk id="7" creationId="{F9337658-EB26-38B3-4D62-934B2D88F49D}"/>
          </ac:spMkLst>
        </pc:spChg>
        <pc:spChg chg="add mod">
          <ac:chgData name="IOSIF BORLEAN" userId="S::341689@unimore.it::168cbb0d-48d4-43db-bf1d-ec5f7edf5d1a" providerId="AD" clId="Web-{DE531C5C-10B8-61CF-CDD5-2D11ED25723B}" dt="2026-02-03T20:33:21.443" v="781" actId="1076"/>
          <ac:spMkLst>
            <pc:docMk/>
            <pc:sldMk cId="3783122155" sldId="262"/>
            <ac:spMk id="8" creationId="{C0A73B98-1B22-1D9D-615E-F884F48B58F0}"/>
          </ac:spMkLst>
        </pc:spChg>
        <pc:picChg chg="add del mod">
          <ac:chgData name="IOSIF BORLEAN" userId="S::341689@unimore.it::168cbb0d-48d4-43db-bf1d-ec5f7edf5d1a" providerId="AD" clId="Web-{DE531C5C-10B8-61CF-CDD5-2D11ED25723B}" dt="2026-02-03T20:36:35.571" v="806"/>
          <ac:picMkLst>
            <pc:docMk/>
            <pc:sldMk cId="3783122155" sldId="262"/>
            <ac:picMk id="3" creationId="{F47B4251-9741-F414-61CF-7DFCAFC17380}"/>
          </ac:picMkLst>
        </pc:picChg>
        <pc:picChg chg="add mod">
          <ac:chgData name="IOSIF BORLEAN" userId="S::341689@unimore.it::168cbb0d-48d4-43db-bf1d-ec5f7edf5d1a" providerId="AD" clId="Web-{DE531C5C-10B8-61CF-CDD5-2D11ED25723B}" dt="2026-02-03T20:36:44.540" v="809" actId="1076"/>
          <ac:picMkLst>
            <pc:docMk/>
            <pc:sldMk cId="3783122155" sldId="262"/>
            <ac:picMk id="10" creationId="{642B50CA-958F-8A8E-270C-1AB1588BAF55}"/>
          </ac:picMkLst>
        </pc:picChg>
      </pc:sldChg>
      <pc:sldChg chg="addSp delSp modSp new">
        <pc:chgData name="IOSIF BORLEAN" userId="S::341689@unimore.it::168cbb0d-48d4-43db-bf1d-ec5f7edf5d1a" providerId="AD" clId="Web-{DE531C5C-10B8-61CF-CDD5-2D11ED25723B}" dt="2026-02-03T20:50:58.069" v="924" actId="1076"/>
        <pc:sldMkLst>
          <pc:docMk/>
          <pc:sldMk cId="3183118236" sldId="263"/>
        </pc:sldMkLst>
        <pc:spChg chg="add mod">
          <ac:chgData name="IOSIF BORLEAN" userId="S::341689@unimore.it::168cbb0d-48d4-43db-bf1d-ec5f7edf5d1a" providerId="AD" clId="Web-{DE531C5C-10B8-61CF-CDD5-2D11ED25723B}" dt="2026-02-03T20:50:58.054" v="922" actId="1076"/>
          <ac:spMkLst>
            <pc:docMk/>
            <pc:sldMk cId="3183118236" sldId="263"/>
            <ac:spMk id="8" creationId="{652BEFC1-0B86-9D05-5D56-7309179849A5}"/>
          </ac:spMkLst>
        </pc:spChg>
        <pc:spChg chg="add mod">
          <ac:chgData name="IOSIF BORLEAN" userId="S::341689@unimore.it::168cbb0d-48d4-43db-bf1d-ec5f7edf5d1a" providerId="AD" clId="Web-{DE531C5C-10B8-61CF-CDD5-2D11ED25723B}" dt="2026-02-03T20:50:58.054" v="923" actId="1076"/>
          <ac:spMkLst>
            <pc:docMk/>
            <pc:sldMk cId="3183118236" sldId="263"/>
            <ac:spMk id="9" creationId="{B66A4341-59FE-4A58-9FC6-3138C9F3D7AA}"/>
          </ac:spMkLst>
        </pc:spChg>
        <pc:spChg chg="add del mod">
          <ac:chgData name="IOSIF BORLEAN" userId="S::341689@unimore.it::168cbb0d-48d4-43db-bf1d-ec5f7edf5d1a" providerId="AD" clId="Web-{DE531C5C-10B8-61CF-CDD5-2D11ED25723B}" dt="2026-02-03T20:47:56.693" v="883"/>
          <ac:spMkLst>
            <pc:docMk/>
            <pc:sldMk cId="3183118236" sldId="263"/>
            <ac:spMk id="10" creationId="{A81E673C-2F55-308E-0089-0BE4B73FE6CF}"/>
          </ac:spMkLst>
        </pc:spChg>
        <pc:spChg chg="add mod">
          <ac:chgData name="IOSIF BORLEAN" userId="S::341689@unimore.it::168cbb0d-48d4-43db-bf1d-ec5f7edf5d1a" providerId="AD" clId="Web-{DE531C5C-10B8-61CF-CDD5-2D11ED25723B}" dt="2026-02-03T20:50:58.069" v="924" actId="1076"/>
          <ac:spMkLst>
            <pc:docMk/>
            <pc:sldMk cId="3183118236" sldId="263"/>
            <ac:spMk id="11" creationId="{CEAA9637-443B-08DA-FFEF-A400C39B96C4}"/>
          </ac:spMkLst>
        </pc:spChg>
        <pc:picChg chg="add mod">
          <ac:chgData name="IOSIF BORLEAN" userId="S::341689@unimore.it::168cbb0d-48d4-43db-bf1d-ec5f7edf5d1a" providerId="AD" clId="Web-{DE531C5C-10B8-61CF-CDD5-2D11ED25723B}" dt="2026-02-03T20:50:58.038" v="920" actId="1076"/>
          <ac:picMkLst>
            <pc:docMk/>
            <pc:sldMk cId="3183118236" sldId="263"/>
            <ac:picMk id="3" creationId="{612040FE-0DB3-2DB3-28D0-C78248D49DAB}"/>
          </ac:picMkLst>
        </pc:picChg>
        <pc:picChg chg="add mod">
          <ac:chgData name="IOSIF BORLEAN" userId="S::341689@unimore.it::168cbb0d-48d4-43db-bf1d-ec5f7edf5d1a" providerId="AD" clId="Web-{DE531C5C-10B8-61CF-CDD5-2D11ED25723B}" dt="2026-02-03T20:50:58.054" v="921" actId="1076"/>
          <ac:picMkLst>
            <pc:docMk/>
            <pc:sldMk cId="3183118236" sldId="263"/>
            <ac:picMk id="5" creationId="{ACB94511-BB21-4225-C8EC-FF642DB23226}"/>
          </ac:picMkLst>
        </pc:picChg>
        <pc:cxnChg chg="add del">
          <ac:chgData name="IOSIF BORLEAN" userId="S::341689@unimore.it::168cbb0d-48d4-43db-bf1d-ec5f7edf5d1a" providerId="AD" clId="Web-{DE531C5C-10B8-61CF-CDD5-2D11ED25723B}" dt="2026-02-03T20:44:01.857" v="827"/>
          <ac:cxnSpMkLst>
            <pc:docMk/>
            <pc:sldMk cId="3183118236" sldId="263"/>
            <ac:cxnSpMk id="6" creationId="{A095554B-8607-52B6-73CA-601A48CA8E31}"/>
          </ac:cxnSpMkLst>
        </pc:cxnChg>
        <pc:cxnChg chg="add del mod">
          <ac:chgData name="IOSIF BORLEAN" userId="S::341689@unimore.it::168cbb0d-48d4-43db-bf1d-ec5f7edf5d1a" providerId="AD" clId="Web-{DE531C5C-10B8-61CF-CDD5-2D11ED25723B}" dt="2026-02-03T20:45:10.719" v="839"/>
          <ac:cxnSpMkLst>
            <pc:docMk/>
            <pc:sldMk cId="3183118236" sldId="263"/>
            <ac:cxnSpMk id="7" creationId="{5025B8CA-1636-AD37-41B8-DD5F517DD633}"/>
          </ac:cxnSpMkLst>
        </pc:cxnChg>
      </pc:sldChg>
      <pc:sldChg chg="new del ord">
        <pc:chgData name="IOSIF BORLEAN" userId="S::341689@unimore.it::168cbb0d-48d4-43db-bf1d-ec5f7edf5d1a" providerId="AD" clId="Web-{DE531C5C-10B8-61CF-CDD5-2D11ED25723B}" dt="2026-02-03T20:51:37.540" v="927"/>
        <pc:sldMkLst>
          <pc:docMk/>
          <pc:sldMk cId="1968481581" sldId="264"/>
        </pc:sldMkLst>
      </pc:sldChg>
      <pc:sldChg chg="addSp delSp modSp new">
        <pc:chgData name="IOSIF BORLEAN" userId="S::341689@unimore.it::168cbb0d-48d4-43db-bf1d-ec5f7edf5d1a" providerId="AD" clId="Web-{DE531C5C-10B8-61CF-CDD5-2D11ED25723B}" dt="2026-02-03T21:36:43.347" v="1046"/>
        <pc:sldMkLst>
          <pc:docMk/>
          <pc:sldMk cId="2762156875" sldId="264"/>
        </pc:sldMkLst>
        <pc:spChg chg="add del mod">
          <ac:chgData name="IOSIF BORLEAN" userId="S::341689@unimore.it::168cbb0d-48d4-43db-bf1d-ec5f7edf5d1a" providerId="AD" clId="Web-{DE531C5C-10B8-61CF-CDD5-2D11ED25723B}" dt="2026-02-03T21:36:43.347" v="1046"/>
          <ac:spMkLst>
            <pc:docMk/>
            <pc:sldMk cId="2762156875" sldId="264"/>
            <ac:spMk id="2" creationId="{199D3DB1-4356-1BE3-EC4E-516C72C4EE33}"/>
          </ac:spMkLst>
        </pc:spChg>
        <pc:spChg chg="add mod">
          <ac:chgData name="IOSIF BORLEAN" userId="S::341689@unimore.it::168cbb0d-48d4-43db-bf1d-ec5f7edf5d1a" providerId="AD" clId="Web-{DE531C5C-10B8-61CF-CDD5-2D11ED25723B}" dt="2026-02-03T21:34:59.841" v="1037" actId="1076"/>
          <ac:spMkLst>
            <pc:docMk/>
            <pc:sldMk cId="2762156875" sldId="264"/>
            <ac:spMk id="14" creationId="{FF80C2AA-862E-CD60-96FC-DB236F3E7F9A}"/>
          </ac:spMkLst>
        </pc:spChg>
        <pc:spChg chg="add mod">
          <ac:chgData name="IOSIF BORLEAN" userId="S::341689@unimore.it::168cbb0d-48d4-43db-bf1d-ec5f7edf5d1a" providerId="AD" clId="Web-{DE531C5C-10B8-61CF-CDD5-2D11ED25723B}" dt="2026-02-03T21:34:59.841" v="1038" actId="1076"/>
          <ac:spMkLst>
            <pc:docMk/>
            <pc:sldMk cId="2762156875" sldId="264"/>
            <ac:spMk id="15" creationId="{13568EE8-2EA8-F0B2-728F-307D05CDD389}"/>
          </ac:spMkLst>
        </pc:spChg>
        <pc:spChg chg="add mod">
          <ac:chgData name="IOSIF BORLEAN" userId="S::341689@unimore.it::168cbb0d-48d4-43db-bf1d-ec5f7edf5d1a" providerId="AD" clId="Web-{DE531C5C-10B8-61CF-CDD5-2D11ED25723B}" dt="2026-02-03T21:34:59.841" v="1039" actId="1076"/>
          <ac:spMkLst>
            <pc:docMk/>
            <pc:sldMk cId="2762156875" sldId="264"/>
            <ac:spMk id="16" creationId="{0C9AB928-636D-82FF-A62D-F1C73BE5651B}"/>
          </ac:spMkLst>
        </pc:spChg>
        <pc:spChg chg="add mod">
          <ac:chgData name="IOSIF BORLEAN" userId="S::341689@unimore.it::168cbb0d-48d4-43db-bf1d-ec5f7edf5d1a" providerId="AD" clId="Web-{DE531C5C-10B8-61CF-CDD5-2D11ED25723B}" dt="2026-02-03T21:34:59.856" v="1040" actId="1076"/>
          <ac:spMkLst>
            <pc:docMk/>
            <pc:sldMk cId="2762156875" sldId="264"/>
            <ac:spMk id="17" creationId="{554D9FEA-E9FB-61FE-03F2-547DBFF5F164}"/>
          </ac:spMkLst>
        </pc:spChg>
        <pc:picChg chg="add mod">
          <ac:chgData name="IOSIF BORLEAN" userId="S::341689@unimore.it::168cbb0d-48d4-43db-bf1d-ec5f7edf5d1a" providerId="AD" clId="Web-{DE531C5C-10B8-61CF-CDD5-2D11ED25723B}" dt="2026-02-03T21:34:59.809" v="1031" actId="1076"/>
          <ac:picMkLst>
            <pc:docMk/>
            <pc:sldMk cId="2762156875" sldId="264"/>
            <ac:picMk id="3" creationId="{31E55978-2034-2354-6F3E-C093D214EB1F}"/>
          </ac:picMkLst>
        </pc:picChg>
        <pc:picChg chg="add mod">
          <ac:chgData name="IOSIF BORLEAN" userId="S::341689@unimore.it::168cbb0d-48d4-43db-bf1d-ec5f7edf5d1a" providerId="AD" clId="Web-{DE531C5C-10B8-61CF-CDD5-2D11ED25723B}" dt="2026-02-03T21:34:59.809" v="1032" actId="1076"/>
          <ac:picMkLst>
            <pc:docMk/>
            <pc:sldMk cId="2762156875" sldId="264"/>
            <ac:picMk id="5" creationId="{3FFA55EF-76E0-81FD-A352-E7FC32B0E116}"/>
          </ac:picMkLst>
        </pc:picChg>
        <pc:picChg chg="add del mod">
          <ac:chgData name="IOSIF BORLEAN" userId="S::341689@unimore.it::168cbb0d-48d4-43db-bf1d-ec5f7edf5d1a" providerId="AD" clId="Web-{DE531C5C-10B8-61CF-CDD5-2D11ED25723B}" dt="2026-02-03T20:53:47.523" v="940"/>
          <ac:picMkLst>
            <pc:docMk/>
            <pc:sldMk cId="2762156875" sldId="264"/>
            <ac:picMk id="6" creationId="{5C0E776B-E5F6-8108-B918-A571F3970761}"/>
          </ac:picMkLst>
        </pc:picChg>
        <pc:picChg chg="add del mod">
          <ac:chgData name="IOSIF BORLEAN" userId="S::341689@unimore.it::168cbb0d-48d4-43db-bf1d-ec5f7edf5d1a" providerId="AD" clId="Web-{DE531C5C-10B8-61CF-CDD5-2D11ED25723B}" dt="2026-02-03T20:54:11.508" v="943"/>
          <ac:picMkLst>
            <pc:docMk/>
            <pc:sldMk cId="2762156875" sldId="264"/>
            <ac:picMk id="7" creationId="{F99FAD91-8318-EC13-C323-70F37802F1EC}"/>
          </ac:picMkLst>
        </pc:picChg>
        <pc:picChg chg="add mod">
          <ac:chgData name="IOSIF BORLEAN" userId="S::341689@unimore.it::168cbb0d-48d4-43db-bf1d-ec5f7edf5d1a" providerId="AD" clId="Web-{DE531C5C-10B8-61CF-CDD5-2D11ED25723B}" dt="2026-02-03T21:34:59.809" v="1033" actId="1076"/>
          <ac:picMkLst>
            <pc:docMk/>
            <pc:sldMk cId="2762156875" sldId="264"/>
            <ac:picMk id="8" creationId="{26F9883E-E32F-7367-59E4-6E699F98BDD4}"/>
          </ac:picMkLst>
        </pc:picChg>
        <pc:picChg chg="add mod">
          <ac:chgData name="IOSIF BORLEAN" userId="S::341689@unimore.it::168cbb0d-48d4-43db-bf1d-ec5f7edf5d1a" providerId="AD" clId="Web-{DE531C5C-10B8-61CF-CDD5-2D11ED25723B}" dt="2026-02-03T21:34:59.825" v="1034" actId="1076"/>
          <ac:picMkLst>
            <pc:docMk/>
            <pc:sldMk cId="2762156875" sldId="264"/>
            <ac:picMk id="10" creationId="{D228A3A0-EFA8-3AB0-30AE-0D1638F297C8}"/>
          </ac:picMkLst>
        </pc:picChg>
        <pc:picChg chg="add del mod">
          <ac:chgData name="IOSIF BORLEAN" userId="S::341689@unimore.it::168cbb0d-48d4-43db-bf1d-ec5f7edf5d1a" providerId="AD" clId="Web-{DE531C5C-10B8-61CF-CDD5-2D11ED25723B}" dt="2026-02-03T20:58:17.296" v="974"/>
          <ac:picMkLst>
            <pc:docMk/>
            <pc:sldMk cId="2762156875" sldId="264"/>
            <ac:picMk id="11" creationId="{D62083FA-45A2-8FE6-1F6E-55EE34923205}"/>
          </ac:picMkLst>
        </pc:picChg>
        <pc:picChg chg="add mod">
          <ac:chgData name="IOSIF BORLEAN" userId="S::341689@unimore.it::168cbb0d-48d4-43db-bf1d-ec5f7edf5d1a" providerId="AD" clId="Web-{DE531C5C-10B8-61CF-CDD5-2D11ED25723B}" dt="2026-02-03T21:34:59.825" v="1035" actId="1076"/>
          <ac:picMkLst>
            <pc:docMk/>
            <pc:sldMk cId="2762156875" sldId="264"/>
            <ac:picMk id="12" creationId="{A452457E-1474-825D-EE7A-12D713D1DD4C}"/>
          </ac:picMkLst>
        </pc:picChg>
        <pc:picChg chg="add mod">
          <ac:chgData name="IOSIF BORLEAN" userId="S::341689@unimore.it::168cbb0d-48d4-43db-bf1d-ec5f7edf5d1a" providerId="AD" clId="Web-{DE531C5C-10B8-61CF-CDD5-2D11ED25723B}" dt="2026-02-03T21:34:59.841" v="1036" actId="1076"/>
          <ac:picMkLst>
            <pc:docMk/>
            <pc:sldMk cId="2762156875" sldId="264"/>
            <ac:picMk id="13" creationId="{F7888FBB-3721-4349-7726-4FC237427664}"/>
          </ac:picMkLst>
        </pc:picChg>
      </pc:sldChg>
      <pc:sldChg chg="addSp delSp modSp new del">
        <pc:chgData name="IOSIF BORLEAN" userId="S::341689@unimore.it::168cbb0d-48d4-43db-bf1d-ec5f7edf5d1a" providerId="AD" clId="Web-{DE531C5C-10B8-61CF-CDD5-2D11ED25723B}" dt="2026-02-03T21:41:30.636" v="1057"/>
        <pc:sldMkLst>
          <pc:docMk/>
          <pc:sldMk cId="1960660887" sldId="265"/>
        </pc:sldMkLst>
        <pc:spChg chg="add mod">
          <ac:chgData name="IOSIF BORLEAN" userId="S::341689@unimore.it::168cbb0d-48d4-43db-bf1d-ec5f7edf5d1a" providerId="AD" clId="Web-{DE531C5C-10B8-61CF-CDD5-2D11ED25723B}" dt="2026-02-03T21:41:04.073" v="1056" actId="1076"/>
          <ac:spMkLst>
            <pc:docMk/>
            <pc:sldMk cId="1960660887" sldId="265"/>
            <ac:spMk id="2" creationId="{6B96A177-6E86-A190-545A-FF2813B845A0}"/>
          </ac:spMkLst>
        </pc:spChg>
        <pc:spChg chg="add del mod">
          <ac:chgData name="IOSIF BORLEAN" userId="S::341689@unimore.it::168cbb0d-48d4-43db-bf1d-ec5f7edf5d1a" providerId="AD" clId="Web-{DE531C5C-10B8-61CF-CDD5-2D11ED25723B}" dt="2026-02-03T21:40:56.557" v="1055"/>
          <ac:spMkLst>
            <pc:docMk/>
            <pc:sldMk cId="1960660887" sldId="265"/>
            <ac:spMk id="3" creationId="{F2418D1C-B5C0-0010-325A-38E9E6A355D6}"/>
          </ac:spMkLst>
        </pc:spChg>
      </pc:sldChg>
    </pc:docChg>
  </pc:docChgLst>
</pc:chgInfo>
</file>

<file path=ppt/media/image1.png>
</file>

<file path=ppt/media/image2.svg>
</file>

<file path=ppt/media/image3.png>
</file>

<file path=ppt/media/image4.jpeg>
</file>

<file path=ppt/media/image5.jpeg>
</file>

<file path=ppt/media/image6.jpe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192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446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842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18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39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08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98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8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09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81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57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A8E5F-40E5-4553-9F3C-699F1A5B8145}" type="datetimeFigureOut">
              <a:rPr lang="de-DE" smtClean="0"/>
              <a:t>03.02.2026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93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de-DE" sz="4000">
                <a:solidFill>
                  <a:schemeClr val="tx2"/>
                </a:solidFill>
              </a:rPr>
              <a:t>Smart city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de-DE" sz="2000">
                <a:solidFill>
                  <a:schemeClr val="tx2"/>
                </a:solidFill>
              </a:rPr>
              <a:t>Monitoraggio intelligente della raccolta rifiuti</a:t>
            </a:r>
          </a:p>
        </p:txBody>
      </p:sp>
      <p:pic>
        <p:nvPicPr>
          <p:cNvPr id="23" name="Graphic 6" descr="Città">
            <a:extLst>
              <a:ext uri="{FF2B5EF4-FFF2-40B4-BE49-F238E27FC236}">
                <a16:creationId xmlns:a16="http://schemas.microsoft.com/office/drawing/2014/main" id="{E61F5D88-959D-BCD0-6A5C-19796C726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6258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DF97C393-7F7D-A3FC-39D0-68C5C649502D}"/>
              </a:ext>
            </a:extLst>
          </p:cNvPr>
          <p:cNvSpPr txBox="1"/>
          <p:nvPr/>
        </p:nvSpPr>
        <p:spPr>
          <a:xfrm>
            <a:off x="1765657" y="3172532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dirty="0"/>
              <a:t>Cestino</a:t>
            </a:r>
          </a:p>
          <a:p>
            <a:endParaRPr lang="it-IT" dirty="0"/>
          </a:p>
        </p:txBody>
      </p:sp>
      <p:sp>
        <p:nvSpPr>
          <p:cNvPr id="4" name="Freccia a destra 3">
            <a:extLst>
              <a:ext uri="{FF2B5EF4-FFF2-40B4-BE49-F238E27FC236}">
                <a16:creationId xmlns:a16="http://schemas.microsoft.com/office/drawing/2014/main" id="{0E1BB021-C8B0-6160-13F0-54B8EA40D816}"/>
              </a:ext>
            </a:extLst>
          </p:cNvPr>
          <p:cNvSpPr/>
          <p:nvPr/>
        </p:nvSpPr>
        <p:spPr>
          <a:xfrm>
            <a:off x="3669704" y="1732296"/>
            <a:ext cx="1178433" cy="4751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AD67D3D-1E26-6905-CD48-E749051F3BA6}"/>
              </a:ext>
            </a:extLst>
          </p:cNvPr>
          <p:cNvSpPr txBox="1"/>
          <p:nvPr/>
        </p:nvSpPr>
        <p:spPr>
          <a:xfrm>
            <a:off x="8737500" y="3126853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Data manager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F3232FF-67EA-2E69-EF52-5613F5718762}"/>
              </a:ext>
            </a:extLst>
          </p:cNvPr>
          <p:cNvSpPr txBox="1"/>
          <p:nvPr/>
        </p:nvSpPr>
        <p:spPr>
          <a:xfrm>
            <a:off x="5238205" y="5846121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App addetti</a:t>
            </a:r>
          </a:p>
        </p:txBody>
      </p:sp>
      <p:sp>
        <p:nvSpPr>
          <p:cNvPr id="7" name="Freccia a sinistra 6">
            <a:extLst>
              <a:ext uri="{FF2B5EF4-FFF2-40B4-BE49-F238E27FC236}">
                <a16:creationId xmlns:a16="http://schemas.microsoft.com/office/drawing/2014/main" id="{790AF9DA-C415-365F-E867-5E2466211D57}"/>
              </a:ext>
            </a:extLst>
          </p:cNvPr>
          <p:cNvSpPr/>
          <p:nvPr/>
        </p:nvSpPr>
        <p:spPr>
          <a:xfrm>
            <a:off x="3669073" y="2389440"/>
            <a:ext cx="1178433" cy="48463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 descr="Immagine che contiene Elementi grafici, cerchio, logo, Carattere&#10;&#10;Il contenuto generato dall&amp;#39;IA potrebbe non essere corretto.">
            <a:extLst>
              <a:ext uri="{FF2B5EF4-FFF2-40B4-BE49-F238E27FC236}">
                <a16:creationId xmlns:a16="http://schemas.microsoft.com/office/drawing/2014/main" id="{7B39B40F-56ED-5459-1622-E7E99179D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145" y="1728306"/>
            <a:ext cx="1162050" cy="1095375"/>
          </a:xfrm>
          <a:prstGeom prst="rect">
            <a:avLst/>
          </a:prstGeom>
        </p:spPr>
      </p:pic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EC86252D-61CB-C38E-FA9A-4CF4320CD1E8}"/>
              </a:ext>
            </a:extLst>
          </p:cNvPr>
          <p:cNvSpPr/>
          <p:nvPr/>
        </p:nvSpPr>
        <p:spPr>
          <a:xfrm>
            <a:off x="6682879" y="1729962"/>
            <a:ext cx="1183890" cy="47607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Freccia a sinistra 10">
            <a:extLst>
              <a:ext uri="{FF2B5EF4-FFF2-40B4-BE49-F238E27FC236}">
                <a16:creationId xmlns:a16="http://schemas.microsoft.com/office/drawing/2014/main" id="{AC45FBAD-874A-2949-3D26-A384EB081F43}"/>
              </a:ext>
            </a:extLst>
          </p:cNvPr>
          <p:cNvSpPr/>
          <p:nvPr/>
        </p:nvSpPr>
        <p:spPr>
          <a:xfrm>
            <a:off x="6692778" y="2389439"/>
            <a:ext cx="1178433" cy="48463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2" name="Immagine 11" descr="Immagine che contiene interno&#10;&#10;Il contenuto generato dall&amp;#39;IA potrebbe non essere corretto.">
            <a:extLst>
              <a:ext uri="{FF2B5EF4-FFF2-40B4-BE49-F238E27FC236}">
                <a16:creationId xmlns:a16="http://schemas.microsoft.com/office/drawing/2014/main" id="{F5B61AEB-B70E-D0B4-5FC3-C8545FCB9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331" y="1241461"/>
            <a:ext cx="2358776" cy="1703798"/>
          </a:xfrm>
          <a:prstGeom prst="rect">
            <a:avLst/>
          </a:prstGeom>
        </p:spPr>
      </p:pic>
      <p:sp>
        <p:nvSpPr>
          <p:cNvPr id="14" name="Freccia in su 13">
            <a:extLst>
              <a:ext uri="{FF2B5EF4-FFF2-40B4-BE49-F238E27FC236}">
                <a16:creationId xmlns:a16="http://schemas.microsoft.com/office/drawing/2014/main" id="{6639A3BB-E9AA-B85E-94EA-325E7390D52D}"/>
              </a:ext>
            </a:extLst>
          </p:cNvPr>
          <p:cNvSpPr/>
          <p:nvPr/>
        </p:nvSpPr>
        <p:spPr>
          <a:xfrm>
            <a:off x="5235148" y="3130711"/>
            <a:ext cx="484631" cy="764363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Freccia in giù 14">
            <a:extLst>
              <a:ext uri="{FF2B5EF4-FFF2-40B4-BE49-F238E27FC236}">
                <a16:creationId xmlns:a16="http://schemas.microsoft.com/office/drawing/2014/main" id="{BA9DFCF1-6D8B-7F1F-77CF-715C5C278990}"/>
              </a:ext>
            </a:extLst>
          </p:cNvPr>
          <p:cNvSpPr/>
          <p:nvPr/>
        </p:nvSpPr>
        <p:spPr>
          <a:xfrm>
            <a:off x="5938598" y="3178256"/>
            <a:ext cx="458946" cy="76436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F199F35-495E-98A0-7058-7E282BB76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8118" y="4212404"/>
            <a:ext cx="2170416" cy="1455507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DECD43C-9854-9F5F-D6A4-D19A5FD5EEDF}"/>
              </a:ext>
            </a:extLst>
          </p:cNvPr>
          <p:cNvSpPr txBox="1"/>
          <p:nvPr/>
        </p:nvSpPr>
        <p:spPr>
          <a:xfrm>
            <a:off x="5400479" y="1242389"/>
            <a:ext cx="2743199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dirty="0"/>
              <a:t>Broker</a:t>
            </a:r>
          </a:p>
        </p:txBody>
      </p:sp>
      <p:pic>
        <p:nvPicPr>
          <p:cNvPr id="19" name="Immagine 18" descr="Immagine che contiene schizzo, Contenitore dei rifiuti, design&#10;&#10;Il contenuto generato dall&amp;#39;IA potrebbe non essere corretto.">
            <a:extLst>
              <a:ext uri="{FF2B5EF4-FFF2-40B4-BE49-F238E27FC236}">
                <a16:creationId xmlns:a16="http://schemas.microsoft.com/office/drawing/2014/main" id="{06146198-46E2-A3BF-C4FA-D13105B8DB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9895" t="16988" r="20942" b="18267"/>
          <a:stretch>
            <a:fillRect/>
          </a:stretch>
        </p:blipFill>
        <p:spPr>
          <a:xfrm>
            <a:off x="1618668" y="1515623"/>
            <a:ext cx="1290989" cy="151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699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29E74FC-7FA6-6827-103D-423A200C1C40}"/>
              </a:ext>
            </a:extLst>
          </p:cNvPr>
          <p:cNvSpPr txBox="1"/>
          <p:nvPr/>
        </p:nvSpPr>
        <p:spPr>
          <a:xfrm>
            <a:off x="2584140" y="485265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Cestino "smart"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CF6490E-AC06-CE89-92E8-D3835E6D34F9}"/>
              </a:ext>
            </a:extLst>
          </p:cNvPr>
          <p:cNvSpPr txBox="1"/>
          <p:nvPr/>
        </p:nvSpPr>
        <p:spPr>
          <a:xfrm>
            <a:off x="5785323" y="2249638"/>
            <a:ext cx="382961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400" dirty="0"/>
              <a:t>Sensore riempimento</a:t>
            </a:r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Sensore fumo</a:t>
            </a:r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Sensore qualità dell'aria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4C7DA65-9BA1-346E-C2E2-F93A217F4BEE}"/>
              </a:ext>
            </a:extLst>
          </p:cNvPr>
          <p:cNvSpPr txBox="1"/>
          <p:nvPr/>
        </p:nvSpPr>
        <p:spPr>
          <a:xfrm>
            <a:off x="5785611" y="4852119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sz="2400" dirty="0"/>
              <a:t>E-</a:t>
            </a:r>
            <a:r>
              <a:rPr lang="it-IT" sz="2400" err="1"/>
              <a:t>ink</a:t>
            </a:r>
            <a:r>
              <a:rPr lang="it-IT" sz="2400" dirty="0"/>
              <a:t> display</a:t>
            </a:r>
          </a:p>
          <a:p>
            <a:pPr marL="285750" indent="-285750">
              <a:buFont typeface="Arial"/>
              <a:buChar char="•"/>
            </a:pPr>
            <a:r>
              <a:rPr lang="it-IT" sz="2400" dirty="0"/>
              <a:t>Solenoide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9337658-EB26-38B3-4D62-934B2D88F49D}"/>
              </a:ext>
            </a:extLst>
          </p:cNvPr>
          <p:cNvSpPr txBox="1"/>
          <p:nvPr/>
        </p:nvSpPr>
        <p:spPr>
          <a:xfrm>
            <a:off x="5774882" y="1725558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800" dirty="0"/>
              <a:t>SENSORI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0A73B98-1B22-1D9D-615E-F884F48B58F0}"/>
              </a:ext>
            </a:extLst>
          </p:cNvPr>
          <p:cNvSpPr txBox="1"/>
          <p:nvPr/>
        </p:nvSpPr>
        <p:spPr>
          <a:xfrm>
            <a:off x="5785430" y="4280985"/>
            <a:ext cx="384470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 dirty="0"/>
              <a:t>ATTUATORI e DISPLAY</a:t>
            </a:r>
          </a:p>
        </p:txBody>
      </p:sp>
      <p:pic>
        <p:nvPicPr>
          <p:cNvPr id="10" name="Immagine 9" descr="Immagine che contiene schizzo, Contenitore dei rifiuti, design&#10;&#10;Il contenuto generato dall&amp;#39;IA potrebbe non essere corretto.">
            <a:extLst>
              <a:ext uri="{FF2B5EF4-FFF2-40B4-BE49-F238E27FC236}">
                <a16:creationId xmlns:a16="http://schemas.microsoft.com/office/drawing/2014/main" id="{642B50CA-958F-8A8E-270C-1AB1588BAF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895" t="16988" r="20942" b="18267"/>
          <a:stretch>
            <a:fillRect/>
          </a:stretch>
        </p:blipFill>
        <p:spPr>
          <a:xfrm>
            <a:off x="2583328" y="1912836"/>
            <a:ext cx="2239435" cy="263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122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ccia a destra 3">
            <a:extLst>
              <a:ext uri="{FF2B5EF4-FFF2-40B4-BE49-F238E27FC236}">
                <a16:creationId xmlns:a16="http://schemas.microsoft.com/office/drawing/2014/main" id="{4FFEF1A3-D1E5-FBCC-F01D-3270F15C7693}"/>
              </a:ext>
            </a:extLst>
          </p:cNvPr>
          <p:cNvSpPr/>
          <p:nvPr/>
        </p:nvSpPr>
        <p:spPr>
          <a:xfrm>
            <a:off x="5645668" y="2384823"/>
            <a:ext cx="3007893" cy="7637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8CEBF78-5260-9F52-E147-48CB740703B4}"/>
              </a:ext>
            </a:extLst>
          </p:cNvPr>
          <p:cNvSpPr txBox="1"/>
          <p:nvPr/>
        </p:nvSpPr>
        <p:spPr>
          <a:xfrm>
            <a:off x="5648546" y="1483064"/>
            <a:ext cx="418722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>
                <a:solidFill>
                  <a:srgbClr val="000000"/>
                </a:solidFill>
                <a:latin typeface="Arial"/>
              </a:rPr>
              <a:t>bin</a:t>
            </a:r>
            <a:r>
              <a:rPr lang="it-IT" sz="2400" b="0" i="0" dirty="0">
                <a:solidFill>
                  <a:srgbClr val="000000"/>
                </a:solidFill>
                <a:latin typeface="Arial"/>
              </a:rPr>
              <a:t>/&lt;</a:t>
            </a:r>
            <a:r>
              <a:rPr lang="it-IT" sz="2400" b="0" i="0" dirty="0" err="1">
                <a:solidFill>
                  <a:srgbClr val="000000"/>
                </a:solidFill>
                <a:latin typeface="Arial"/>
              </a:rPr>
              <a:t>bin_id</a:t>
            </a:r>
            <a:r>
              <a:rPr lang="it-IT" sz="2400" b="0" i="0" dirty="0">
                <a:solidFill>
                  <a:srgbClr val="000000"/>
                </a:solidFill>
                <a:latin typeface="Arial"/>
              </a:rPr>
              <a:t>&gt;/info</a:t>
            </a:r>
            <a:r>
              <a:rPr sz="2400" b="0" i="0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 </a:t>
            </a:r>
            <a:endParaRPr lang="it-IT" sz="2400" dirty="0"/>
          </a:p>
          <a:p>
            <a:r>
              <a:rPr lang="it-IT" sz="2400" dirty="0">
                <a:highlight>
                  <a:srgbClr val="FFFFFF"/>
                </a:highlight>
                <a:latin typeface="Arial"/>
                <a:cs typeface="Arial"/>
              </a:rPr>
              <a:t>bin/&lt;</a:t>
            </a:r>
            <a:r>
              <a:rPr lang="it-IT" sz="2400" dirty="0" err="1">
                <a:highlight>
                  <a:srgbClr val="FFFFFF"/>
                </a:highlight>
                <a:latin typeface="Arial"/>
                <a:cs typeface="Arial"/>
              </a:rPr>
              <a:t>bin_id</a:t>
            </a:r>
            <a:r>
              <a:rPr lang="it-IT" sz="2400" dirty="0">
                <a:highlight>
                  <a:srgbClr val="FFFFFF"/>
                </a:highlight>
                <a:latin typeface="Arial"/>
                <a:cs typeface="Arial"/>
              </a:rPr>
              <a:t>&gt;/</a:t>
            </a:r>
            <a:r>
              <a:rPr lang="it-IT" sz="2400" dirty="0" err="1">
                <a:highlight>
                  <a:srgbClr val="FFFFFF"/>
                </a:highlight>
                <a:latin typeface="Arial"/>
                <a:cs typeface="Arial"/>
              </a:rPr>
              <a:t>telemetry</a:t>
            </a:r>
            <a:endParaRPr lang="it-IT" sz="2400" dirty="0" err="1">
              <a:latin typeface="Arial"/>
              <a:cs typeface="Arial"/>
            </a:endParaRPr>
          </a:p>
          <a:p>
            <a:endParaRPr lang="it-IT" sz="2400" dirty="0">
              <a:latin typeface="Arial"/>
              <a:cs typeface="Arial"/>
            </a:endParaRPr>
          </a:p>
          <a:p>
            <a:pPr algn="ctr"/>
            <a:endParaRPr lang="it-IT" sz="2400"/>
          </a:p>
        </p:txBody>
      </p:sp>
      <p:sp>
        <p:nvSpPr>
          <p:cNvPr id="10" name="Freccia a sinistra 9">
            <a:extLst>
              <a:ext uri="{FF2B5EF4-FFF2-40B4-BE49-F238E27FC236}">
                <a16:creationId xmlns:a16="http://schemas.microsoft.com/office/drawing/2014/main" id="{B1CC829F-310B-CA8B-9DE2-88382CEA189B}"/>
              </a:ext>
            </a:extLst>
          </p:cNvPr>
          <p:cNvSpPr/>
          <p:nvPr/>
        </p:nvSpPr>
        <p:spPr>
          <a:xfrm>
            <a:off x="5699509" y="3400522"/>
            <a:ext cx="2864546" cy="74869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2F9E29F-FBB2-1D79-C78F-1B0F5E83AA2A}"/>
              </a:ext>
            </a:extLst>
          </p:cNvPr>
          <p:cNvSpPr txBox="1"/>
          <p:nvPr/>
        </p:nvSpPr>
        <p:spPr>
          <a:xfrm>
            <a:off x="5696301" y="4253370"/>
            <a:ext cx="375417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400" dirty="0">
                <a:highlight>
                  <a:srgbClr val="FFFFFF"/>
                </a:highlight>
                <a:latin typeface="Arial"/>
                <a:cs typeface="Arial"/>
              </a:rPr>
              <a:t>bin/&lt;</a:t>
            </a:r>
            <a:r>
              <a:rPr lang="it-IT" sz="2400" dirty="0" err="1">
                <a:highlight>
                  <a:srgbClr val="FFFFFF"/>
                </a:highlight>
                <a:latin typeface="Arial"/>
                <a:cs typeface="Arial"/>
              </a:rPr>
              <a:t>bin_id</a:t>
            </a:r>
            <a:r>
              <a:rPr lang="it-IT" sz="2400" dirty="0">
                <a:highlight>
                  <a:srgbClr val="FFFFFF"/>
                </a:highlight>
                <a:latin typeface="Arial"/>
                <a:cs typeface="Arial"/>
              </a:rPr>
              <a:t>&gt;/action</a:t>
            </a:r>
          </a:p>
          <a:p>
            <a:r>
              <a:rPr lang="it-IT" sz="2400" dirty="0">
                <a:highlight>
                  <a:srgbClr val="FFFFFF"/>
                </a:highlight>
                <a:latin typeface="Arial"/>
                <a:cs typeface="Arial"/>
              </a:rPr>
              <a:t>bin/&lt;</a:t>
            </a:r>
            <a:r>
              <a:rPr lang="it-IT" sz="2400" dirty="0" err="1">
                <a:highlight>
                  <a:srgbClr val="FFFFFF"/>
                </a:highlight>
                <a:latin typeface="Arial"/>
                <a:cs typeface="Arial"/>
              </a:rPr>
              <a:t>bin_id</a:t>
            </a:r>
            <a:r>
              <a:rPr lang="it-IT" sz="2400" dirty="0">
                <a:highlight>
                  <a:srgbClr val="FFFFFF"/>
                </a:highlight>
                <a:latin typeface="Arial"/>
                <a:cs typeface="Arial"/>
              </a:rPr>
              <a:t>&gt;/</a:t>
            </a:r>
            <a:r>
              <a:rPr lang="it-IT" sz="2400" dirty="0" err="1">
                <a:highlight>
                  <a:srgbClr val="FFFFFF"/>
                </a:highlight>
                <a:latin typeface="Arial"/>
                <a:cs typeface="Arial"/>
              </a:rPr>
              <a:t>config</a:t>
            </a:r>
          </a:p>
          <a:p>
            <a:r>
              <a:rPr lang="it-IT" sz="2400" dirty="0">
                <a:highlight>
                  <a:srgbClr val="FFFFFF"/>
                </a:highlight>
                <a:latin typeface="Arial"/>
                <a:cs typeface="Arial"/>
              </a:rPr>
              <a:t>bin/&lt;</a:t>
            </a:r>
            <a:r>
              <a:rPr lang="it-IT" sz="2400" dirty="0" err="1">
                <a:highlight>
                  <a:srgbClr val="FFFFFF"/>
                </a:highlight>
                <a:latin typeface="Arial"/>
                <a:cs typeface="Arial"/>
              </a:rPr>
              <a:t>bin_id</a:t>
            </a:r>
            <a:r>
              <a:rPr lang="it-IT" sz="2400" dirty="0">
                <a:highlight>
                  <a:srgbClr val="FFFFFF"/>
                </a:highlight>
                <a:latin typeface="Arial"/>
                <a:cs typeface="Arial"/>
              </a:rPr>
              <a:t>&gt;/display</a:t>
            </a:r>
          </a:p>
          <a:p>
            <a:endParaRPr lang="it-IT" sz="2400" dirty="0">
              <a:highlight>
                <a:srgbClr val="FFFFFF"/>
              </a:highlight>
              <a:latin typeface="Arial"/>
              <a:cs typeface="Arial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0F04E4-41AC-8CC2-E210-618865CF07F6}"/>
              </a:ext>
            </a:extLst>
          </p:cNvPr>
          <p:cNvSpPr txBox="1"/>
          <p:nvPr/>
        </p:nvSpPr>
        <p:spPr>
          <a:xfrm>
            <a:off x="2952224" y="480588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400" dirty="0"/>
              <a:t>&lt;</a:t>
            </a:r>
            <a:r>
              <a:rPr lang="it-IT" sz="2400" err="1"/>
              <a:t>bin_id</a:t>
            </a:r>
            <a:r>
              <a:rPr lang="it-IT" sz="2400" dirty="0"/>
              <a:t>&gt;</a:t>
            </a:r>
          </a:p>
        </p:txBody>
      </p:sp>
      <p:pic>
        <p:nvPicPr>
          <p:cNvPr id="17" name="Immagine 16" descr="Immagine che contiene schizzo, Contenitore dei rifiuti, design&#10;&#10;Il contenuto generato dall&amp;#39;IA potrebbe non essere corretto.">
            <a:extLst>
              <a:ext uri="{FF2B5EF4-FFF2-40B4-BE49-F238E27FC236}">
                <a16:creationId xmlns:a16="http://schemas.microsoft.com/office/drawing/2014/main" id="{3757C145-A4DC-21E3-EA96-DDF5900C61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895" t="16988" r="20942" b="18267"/>
          <a:stretch>
            <a:fillRect/>
          </a:stretch>
        </p:blipFill>
        <p:spPr>
          <a:xfrm>
            <a:off x="2567115" y="2034432"/>
            <a:ext cx="2150265" cy="255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70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E7B60A13-562A-ABB7-15D3-D0C295D8C4A9}"/>
              </a:ext>
            </a:extLst>
          </p:cNvPr>
          <p:cNvSpPr txBox="1"/>
          <p:nvPr/>
        </p:nvSpPr>
        <p:spPr>
          <a:xfrm>
            <a:off x="2144661" y="4718246"/>
            <a:ext cx="213209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Data manager</a:t>
            </a:r>
          </a:p>
        </p:txBody>
      </p:sp>
      <p:pic>
        <p:nvPicPr>
          <p:cNvPr id="5" name="Immagine 4" descr="Immagine che contiene interno&#10;&#10;Il contenuto generato dall&amp;#39;IA potrebbe non essere corretto.">
            <a:extLst>
              <a:ext uri="{FF2B5EF4-FFF2-40B4-BE49-F238E27FC236}">
                <a16:creationId xmlns:a16="http://schemas.microsoft.com/office/drawing/2014/main" id="{D0A11C11-DBC7-1404-C285-02ED3E636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175" y="2101032"/>
            <a:ext cx="3422558" cy="2473342"/>
          </a:xfrm>
          <a:prstGeom prst="rect">
            <a:avLst/>
          </a:prstGeom>
        </p:spPr>
      </p:pic>
      <p:sp>
        <p:nvSpPr>
          <p:cNvPr id="6" name="Freccia a destra 5">
            <a:extLst>
              <a:ext uri="{FF2B5EF4-FFF2-40B4-BE49-F238E27FC236}">
                <a16:creationId xmlns:a16="http://schemas.microsoft.com/office/drawing/2014/main" id="{520EF5C4-B994-78E9-2BC3-6E331C4AB06B}"/>
              </a:ext>
            </a:extLst>
          </p:cNvPr>
          <p:cNvSpPr/>
          <p:nvPr/>
        </p:nvSpPr>
        <p:spPr>
          <a:xfrm>
            <a:off x="5760012" y="2967711"/>
            <a:ext cx="2698565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/>
          </a:p>
        </p:txBody>
      </p:sp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BB7E2421-CFDE-83F2-0827-BAE664CDD1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3673754"/>
              </p:ext>
            </p:extLst>
          </p:nvPr>
        </p:nvGraphicFramePr>
        <p:xfrm>
          <a:off x="5705476" y="1372103"/>
          <a:ext cx="6476977" cy="164116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6476977">
                  <a:extLst>
                    <a:ext uri="{9D8B030D-6E8A-4147-A177-3AD203B41FA5}">
                      <a16:colId xmlns:a16="http://schemas.microsoft.com/office/drawing/2014/main" val="441987347"/>
                    </a:ext>
                  </a:extLst>
                </a:gridCol>
              </a:tblGrid>
              <a:tr h="288959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bin/&lt;</a:t>
                      </a: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bin_id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&gt;/display </a:t>
                      </a:r>
                      <a:endParaRPr lang="it-IT" sz="2400">
                        <a:effectLst/>
                      </a:endParaRPr>
                    </a:p>
                  </a:txBody>
                  <a:tcPr marL="66674" marR="66674"/>
                </a:tc>
                <a:extLst>
                  <a:ext uri="{0D108BD9-81ED-4DB2-BD59-A6C34878D82A}">
                    <a16:rowId xmlns:a16="http://schemas.microsoft.com/office/drawing/2014/main" val="33326054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bin/&lt;</a:t>
                      </a: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bin_id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&gt;/</a:t>
                      </a: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config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it-IT" sz="2400">
                        <a:effectLst/>
                      </a:endParaRPr>
                    </a:p>
                  </a:txBody>
                  <a:tcPr marL="66674" marR="66674"/>
                </a:tc>
                <a:extLst>
                  <a:ext uri="{0D108BD9-81ED-4DB2-BD59-A6C34878D82A}">
                    <a16:rowId xmlns:a16="http://schemas.microsoft.com/office/drawing/2014/main" val="36078720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alerts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/</a:t>
                      </a: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collection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/&lt;</a:t>
                      </a: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bin_id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&gt; </a:t>
                      </a:r>
                      <a:endParaRPr lang="it-IT" sz="2400">
                        <a:effectLst/>
                      </a:endParaRPr>
                    </a:p>
                  </a:txBody>
                  <a:tcPr marL="66674" marR="66674"/>
                </a:tc>
                <a:extLst>
                  <a:ext uri="{0D108BD9-81ED-4DB2-BD59-A6C34878D82A}">
                    <a16:rowId xmlns:a16="http://schemas.microsoft.com/office/drawing/2014/main" val="13053004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alerts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/</a:t>
                      </a: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battery_replacement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/&lt;</a:t>
                      </a: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bin_id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&gt; </a:t>
                      </a:r>
                      <a:endParaRPr lang="it-IT" sz="2400">
                        <a:effectLst/>
                      </a:endParaRPr>
                    </a:p>
                  </a:txBody>
                  <a:tcPr marL="66674" marR="66674"/>
                </a:tc>
                <a:extLst>
                  <a:ext uri="{0D108BD9-81ED-4DB2-BD59-A6C34878D82A}">
                    <a16:rowId xmlns:a16="http://schemas.microsoft.com/office/drawing/2014/main" val="19271957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alerts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/</a:t>
                      </a: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safety_check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/&lt;</a:t>
                      </a:r>
                      <a:r>
                        <a:rPr lang="it-IT" sz="2400" err="1">
                          <a:solidFill>
                            <a:srgbClr val="000000"/>
                          </a:solidFill>
                          <a:effectLst/>
                        </a:rPr>
                        <a:t>bin_id</a:t>
                      </a:r>
                      <a:r>
                        <a:rPr lang="it-IT" sz="2400" dirty="0">
                          <a:solidFill>
                            <a:srgbClr val="000000"/>
                          </a:solidFill>
                          <a:effectLst/>
                        </a:rPr>
                        <a:t>&gt; </a:t>
                      </a:r>
                      <a:endParaRPr lang="it-IT" sz="2400">
                        <a:effectLst/>
                      </a:endParaRPr>
                    </a:p>
                  </a:txBody>
                  <a:tcPr marL="66674" marR="66674"/>
                </a:tc>
                <a:extLst>
                  <a:ext uri="{0D108BD9-81ED-4DB2-BD59-A6C34878D82A}">
                    <a16:rowId xmlns:a16="http://schemas.microsoft.com/office/drawing/2014/main" val="3284122187"/>
                  </a:ext>
                </a:extLst>
              </a:tr>
            </a:tbl>
          </a:graphicData>
        </a:graphic>
      </p:graphicFrame>
      <p:sp>
        <p:nvSpPr>
          <p:cNvPr id="10" name="Freccia a sinistra 9">
            <a:extLst>
              <a:ext uri="{FF2B5EF4-FFF2-40B4-BE49-F238E27FC236}">
                <a16:creationId xmlns:a16="http://schemas.microsoft.com/office/drawing/2014/main" id="{88955679-E048-F60B-A992-DB8683783C16}"/>
              </a:ext>
            </a:extLst>
          </p:cNvPr>
          <p:cNvSpPr/>
          <p:nvPr/>
        </p:nvSpPr>
        <p:spPr>
          <a:xfrm>
            <a:off x="5760677" y="3550496"/>
            <a:ext cx="2623120" cy="507266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/>
          </a:p>
        </p:txBody>
      </p:sp>
      <p:graphicFrame>
        <p:nvGraphicFramePr>
          <p:cNvPr id="12" name="Tabella 11">
            <a:extLst>
              <a:ext uri="{FF2B5EF4-FFF2-40B4-BE49-F238E27FC236}">
                <a16:creationId xmlns:a16="http://schemas.microsoft.com/office/drawing/2014/main" id="{C702E482-2E5F-1344-DA1A-1B5CF3C3C3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5557349"/>
              </p:ext>
            </p:extLst>
          </p:nvPr>
        </p:nvGraphicFramePr>
        <p:xfrm>
          <a:off x="5758288" y="4310506"/>
          <a:ext cx="6367559" cy="156591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367559">
                  <a:extLst>
                    <a:ext uri="{9D8B030D-6E8A-4147-A177-3AD203B41FA5}">
                      <a16:colId xmlns:a16="http://schemas.microsoft.com/office/drawing/2014/main" val="2526992431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bin/+/info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67891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bin/+/</a:t>
                      </a: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telemetry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03691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alerts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collection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/+/res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31999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alerts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battery_replacement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/+/res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52459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alerts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safety_check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/+/res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7762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037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9654555E-A909-D83C-3285-01D4E644584D}"/>
              </a:ext>
            </a:extLst>
          </p:cNvPr>
          <p:cNvSpPr txBox="1"/>
          <p:nvPr/>
        </p:nvSpPr>
        <p:spPr>
          <a:xfrm>
            <a:off x="2161129" y="449513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/>
              <a:t>&lt;</a:t>
            </a:r>
            <a:r>
              <a:rPr lang="it-IT" sz="2400" dirty="0" err="1"/>
              <a:t>employee_id</a:t>
            </a:r>
            <a:r>
              <a:rPr lang="it-IT" sz="2400" dirty="0"/>
              <a:t>&gt;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8A5DC1B-67F3-C9AB-E50F-4A8D93853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517" y="2265401"/>
            <a:ext cx="3226653" cy="2164695"/>
          </a:xfrm>
          <a:prstGeom prst="rect">
            <a:avLst/>
          </a:prstGeom>
        </p:spPr>
      </p:pic>
      <p:sp>
        <p:nvSpPr>
          <p:cNvPr id="6" name="Freccia a destra 5">
            <a:extLst>
              <a:ext uri="{FF2B5EF4-FFF2-40B4-BE49-F238E27FC236}">
                <a16:creationId xmlns:a16="http://schemas.microsoft.com/office/drawing/2014/main" id="{7778CFC6-15B1-3B67-88DD-F9BADAB54880}"/>
              </a:ext>
            </a:extLst>
          </p:cNvPr>
          <p:cNvSpPr/>
          <p:nvPr/>
        </p:nvSpPr>
        <p:spPr>
          <a:xfrm>
            <a:off x="5482808" y="2846344"/>
            <a:ext cx="3370031" cy="49217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/>
          </a:p>
        </p:txBody>
      </p:sp>
      <p:sp>
        <p:nvSpPr>
          <p:cNvPr id="7" name="Freccia a sinistra 6">
            <a:extLst>
              <a:ext uri="{FF2B5EF4-FFF2-40B4-BE49-F238E27FC236}">
                <a16:creationId xmlns:a16="http://schemas.microsoft.com/office/drawing/2014/main" id="{15F4BE03-7D0B-1192-9C92-374A27358266}"/>
              </a:ext>
            </a:extLst>
          </p:cNvPr>
          <p:cNvSpPr/>
          <p:nvPr/>
        </p:nvSpPr>
        <p:spPr>
          <a:xfrm>
            <a:off x="5390552" y="3591071"/>
            <a:ext cx="3475654" cy="4846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/>
          </a:p>
        </p:txBody>
      </p:sp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1C3C2728-601F-BA7F-7B2A-17066070C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915299"/>
              </p:ext>
            </p:extLst>
          </p:nvPr>
        </p:nvGraphicFramePr>
        <p:xfrm>
          <a:off x="5388604" y="1534512"/>
          <a:ext cx="6531687" cy="125272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531687">
                  <a:extLst>
                    <a:ext uri="{9D8B030D-6E8A-4147-A177-3AD203B41FA5}">
                      <a16:colId xmlns:a16="http://schemas.microsoft.com/office/drawing/2014/main" val="161672652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iot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alerts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collection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/&lt;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bin_id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&gt;/res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26387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iot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alerts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battery_replacement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/&lt;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bin_id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&gt;/res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9932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iot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alerts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safety_check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/&lt;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bin_id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&gt;/res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20081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iot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/bin/&lt;</a:t>
                      </a: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bin_id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&gt;/action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407134"/>
                  </a:ext>
                </a:extLst>
              </a:tr>
            </a:tbl>
          </a:graphicData>
        </a:graphic>
      </p:graphicFrame>
      <p:graphicFrame>
        <p:nvGraphicFramePr>
          <p:cNvPr id="11" name="Tabella 10">
            <a:extLst>
              <a:ext uri="{FF2B5EF4-FFF2-40B4-BE49-F238E27FC236}">
                <a16:creationId xmlns:a16="http://schemas.microsoft.com/office/drawing/2014/main" id="{B174A37A-F5F9-E268-EA4B-9232DE4966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1310915"/>
              </p:ext>
            </p:extLst>
          </p:nvPr>
        </p:nvGraphicFramePr>
        <p:xfrm>
          <a:off x="5388604" y="4284704"/>
          <a:ext cx="5207723" cy="93954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207723">
                  <a:extLst>
                    <a:ext uri="{9D8B030D-6E8A-4147-A177-3AD203B41FA5}">
                      <a16:colId xmlns:a16="http://schemas.microsoft.com/office/drawing/2014/main" val="3095315338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iot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alerts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collection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/+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84592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iot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alerts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battery_replacement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/+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246584"/>
                  </a:ext>
                </a:extLst>
              </a:tr>
              <a:tr h="288960">
                <a:tc>
                  <a:txBody>
                    <a:bodyPr/>
                    <a:lstStyle/>
                    <a:p>
                      <a:pPr algn="just" rtl="0" fontAlgn="base">
                        <a:lnSpc>
                          <a:spcPts val="1575"/>
                        </a:lnSpc>
                        <a:buNone/>
                      </a:pP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iot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alerts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</a:t>
                      </a:r>
                      <a:r>
                        <a:rPr lang="it-IT" sz="2400" b="0" i="0" dirty="0" err="1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safety_check</a:t>
                      </a:r>
                      <a:r>
                        <a:rPr lang="it-IT" sz="2400" b="0" i="0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/+ </a:t>
                      </a:r>
                      <a:endParaRPr lang="it-IT" sz="2400" b="0" i="0">
                        <a:effectLst/>
                        <a:latin typeface="Arial"/>
                      </a:endParaRPr>
                    </a:p>
                  </a:txBody>
                  <a:tcPr marL="66675" marR="66675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4072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1465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schizzo, Contenitore dei rifiuti, design&#10;&#10;Il contenuto generato dall&amp;#39;IA potrebbe non essere corretto.">
            <a:extLst>
              <a:ext uri="{FF2B5EF4-FFF2-40B4-BE49-F238E27FC236}">
                <a16:creationId xmlns:a16="http://schemas.microsoft.com/office/drawing/2014/main" id="{612040FE-0DB3-2DB3-28D0-C78248D49D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895" t="16988" r="20942" b="18267"/>
          <a:stretch>
            <a:fillRect/>
          </a:stretch>
        </p:blipFill>
        <p:spPr>
          <a:xfrm>
            <a:off x="4382945" y="2269517"/>
            <a:ext cx="2320499" cy="2726762"/>
          </a:xfrm>
          <a:prstGeom prst="rect">
            <a:avLst/>
          </a:prstGeom>
        </p:spPr>
      </p:pic>
      <p:pic>
        <p:nvPicPr>
          <p:cNvPr id="5" name="Immagine 4" descr="Immagine che contiene Elementi grafici, cerchio, logo, Carattere&#10;&#10;Il contenuto generato dall&amp;#39;IA potrebbe non essere corretto.">
            <a:extLst>
              <a:ext uri="{FF2B5EF4-FFF2-40B4-BE49-F238E27FC236}">
                <a16:creationId xmlns:a16="http://schemas.microsoft.com/office/drawing/2014/main" id="{ACB94511-BB21-4225-C8EC-FF642DB23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3231" y="4387200"/>
            <a:ext cx="854008" cy="82786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52BEFC1-0B86-9D05-5D56-7309179849A5}"/>
              </a:ext>
            </a:extLst>
          </p:cNvPr>
          <p:cNvSpPr txBox="1"/>
          <p:nvPr/>
        </p:nvSpPr>
        <p:spPr>
          <a:xfrm>
            <a:off x="4580533" y="1209001"/>
            <a:ext cx="1892030" cy="80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800" err="1"/>
              <a:t>SmartBin</a:t>
            </a:r>
            <a:endParaRPr lang="it-IT" sz="2800"/>
          </a:p>
          <a:p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66A4341-59FE-4A58-9FC6-3138C9F3D7AA}"/>
              </a:ext>
            </a:extLst>
          </p:cNvPr>
          <p:cNvSpPr txBox="1"/>
          <p:nvPr/>
        </p:nvSpPr>
        <p:spPr>
          <a:xfrm>
            <a:off x="4579176" y="1655226"/>
            <a:ext cx="27431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000" err="1"/>
              <a:t>BinDescriptor</a:t>
            </a:r>
            <a:endParaRPr lang="it-IT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/>
              <a:t>BinState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EAA9637-443B-08DA-FFEF-A400C39B96C4}"/>
              </a:ext>
            </a:extLst>
          </p:cNvPr>
          <p:cNvSpPr txBox="1"/>
          <p:nvPr/>
        </p:nvSpPr>
        <p:spPr>
          <a:xfrm>
            <a:off x="5072215" y="5212516"/>
            <a:ext cx="325390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800" err="1"/>
              <a:t>SmartBinMqttClient</a:t>
            </a:r>
            <a:endParaRPr lang="it-IT" sz="2800"/>
          </a:p>
        </p:txBody>
      </p:sp>
    </p:spTree>
    <p:extLst>
      <p:ext uri="{BB962C8B-B14F-4D97-AF65-F5344CB8AC3E}">
        <p14:creationId xmlns:p14="http://schemas.microsoft.com/office/powerpoint/2010/main" val="3183118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interno&#10;&#10;Il contenuto generato dall&amp;#39;IA potrebbe non essere corretto.">
            <a:extLst>
              <a:ext uri="{FF2B5EF4-FFF2-40B4-BE49-F238E27FC236}">
                <a16:creationId xmlns:a16="http://schemas.microsoft.com/office/drawing/2014/main" id="{31E55978-2034-2354-6F3E-C093D214E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279" y="1993830"/>
            <a:ext cx="3558360" cy="2571421"/>
          </a:xfrm>
          <a:prstGeom prst="rect">
            <a:avLst/>
          </a:prstGeom>
        </p:spPr>
      </p:pic>
      <p:pic>
        <p:nvPicPr>
          <p:cNvPr id="5" name="Immagine 4" descr="Immagine che contiene Elementi grafici, cerchio, logo, Carattere&#10;&#10;Il contenuto generato dall&amp;#39;IA potrebbe non essere corretto.">
            <a:extLst>
              <a:ext uri="{FF2B5EF4-FFF2-40B4-BE49-F238E27FC236}">
                <a16:creationId xmlns:a16="http://schemas.microsoft.com/office/drawing/2014/main" id="{3FFA55EF-76E0-81FD-A352-E7FC32B0E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663" y="1169046"/>
            <a:ext cx="1162050" cy="1095375"/>
          </a:xfrm>
          <a:prstGeom prst="rect">
            <a:avLst/>
          </a:prstGeom>
        </p:spPr>
      </p:pic>
      <p:pic>
        <p:nvPicPr>
          <p:cNvPr id="8" name="Elemento grafico 7" descr="Campana con riempimento a tinta unita">
            <a:extLst>
              <a:ext uri="{FF2B5EF4-FFF2-40B4-BE49-F238E27FC236}">
                <a16:creationId xmlns:a16="http://schemas.microsoft.com/office/drawing/2014/main" id="{26F9883E-E32F-7367-59E4-6E699F98B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80828" y="4164884"/>
            <a:ext cx="1408889" cy="1408889"/>
          </a:xfrm>
          <a:prstGeom prst="rect">
            <a:avLst/>
          </a:prstGeom>
        </p:spPr>
      </p:pic>
      <p:pic>
        <p:nvPicPr>
          <p:cNvPr id="10" name="Immagine 9" descr="Immagine che contiene schizzo, Contenitore dei rifiuti, design&#10;&#10;Il contenuto generato dall&amp;#39;IA potrebbe non essere corretto.">
            <a:extLst>
              <a:ext uri="{FF2B5EF4-FFF2-40B4-BE49-F238E27FC236}">
                <a16:creationId xmlns:a16="http://schemas.microsoft.com/office/drawing/2014/main" id="{D228A3A0-EFA8-3AB0-30AE-0D1638F297C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9895" t="16988" r="20942" b="18267"/>
          <a:stretch>
            <a:fillRect/>
          </a:stretch>
        </p:blipFill>
        <p:spPr>
          <a:xfrm>
            <a:off x="8188611" y="3478813"/>
            <a:ext cx="869457" cy="1089272"/>
          </a:xfrm>
          <a:prstGeom prst="rect">
            <a:avLst/>
          </a:prstGeom>
        </p:spPr>
      </p:pic>
      <p:pic>
        <p:nvPicPr>
          <p:cNvPr id="12" name="Immagine 11" descr="Immagine che contiene schizzo, Contenitore dei rifiuti, design&#10;&#10;Il contenuto generato dall&amp;#39;IA potrebbe non essere corretto.">
            <a:extLst>
              <a:ext uri="{FF2B5EF4-FFF2-40B4-BE49-F238E27FC236}">
                <a16:creationId xmlns:a16="http://schemas.microsoft.com/office/drawing/2014/main" id="{A452457E-1474-825D-EE7A-12D713D1DD4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9895" t="16988" r="20942" b="18267"/>
          <a:stretch>
            <a:fillRect/>
          </a:stretch>
        </p:blipFill>
        <p:spPr>
          <a:xfrm>
            <a:off x="7069929" y="4670450"/>
            <a:ext cx="869457" cy="1089272"/>
          </a:xfrm>
          <a:prstGeom prst="rect">
            <a:avLst/>
          </a:prstGeom>
        </p:spPr>
      </p:pic>
      <p:pic>
        <p:nvPicPr>
          <p:cNvPr id="13" name="Immagine 12" descr="Immagine che contiene schizzo, Contenitore dei rifiuti, design&#10;&#10;Il contenuto generato dall&amp;#39;IA potrebbe non essere corretto.">
            <a:extLst>
              <a:ext uri="{FF2B5EF4-FFF2-40B4-BE49-F238E27FC236}">
                <a16:creationId xmlns:a16="http://schemas.microsoft.com/office/drawing/2014/main" id="{F7888FBB-3721-4349-7726-4FC23742766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9895" t="16988" r="20942" b="18267"/>
          <a:stretch>
            <a:fillRect/>
          </a:stretch>
        </p:blipFill>
        <p:spPr>
          <a:xfrm>
            <a:off x="8188610" y="4670450"/>
            <a:ext cx="869457" cy="1089272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F80C2AA-862E-CD60-96FC-DB236F3E7F9A}"/>
              </a:ext>
            </a:extLst>
          </p:cNvPr>
          <p:cNvSpPr txBox="1"/>
          <p:nvPr/>
        </p:nvSpPr>
        <p:spPr>
          <a:xfrm>
            <a:off x="6846588" y="5753590"/>
            <a:ext cx="354573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800" err="1"/>
              <a:t>SmartBinDigitalTwin</a:t>
            </a:r>
            <a:endParaRPr lang="it-IT" sz="280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13568EE8-2EA8-F0B2-728F-307D05CDD389}"/>
              </a:ext>
            </a:extLst>
          </p:cNvPr>
          <p:cNvSpPr txBox="1"/>
          <p:nvPr/>
        </p:nvSpPr>
        <p:spPr>
          <a:xfrm>
            <a:off x="5702451" y="1458073"/>
            <a:ext cx="274319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800" err="1"/>
              <a:t>DataManager</a:t>
            </a:r>
            <a:endParaRPr lang="it-IT" sz="2800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0C9AB928-636D-82FF-A62D-F1C73BE5651B}"/>
              </a:ext>
            </a:extLst>
          </p:cNvPr>
          <p:cNvSpPr txBox="1"/>
          <p:nvPr/>
        </p:nvSpPr>
        <p:spPr>
          <a:xfrm>
            <a:off x="3969303" y="5483331"/>
            <a:ext cx="274319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800" dirty="0"/>
              <a:t>Alert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54D9FEA-E9FB-61FE-03F2-547DBFF5F164}"/>
              </a:ext>
            </a:extLst>
          </p:cNvPr>
          <p:cNvSpPr txBox="1"/>
          <p:nvPr/>
        </p:nvSpPr>
        <p:spPr>
          <a:xfrm>
            <a:off x="2166835" y="649494"/>
            <a:ext cx="423477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800" err="1"/>
              <a:t>DataManagerMqttClient</a:t>
            </a:r>
            <a:endParaRPr lang="it-IT" sz="2800"/>
          </a:p>
        </p:txBody>
      </p:sp>
    </p:spTree>
    <p:extLst>
      <p:ext uri="{BB962C8B-B14F-4D97-AF65-F5344CB8AC3E}">
        <p14:creationId xmlns:p14="http://schemas.microsoft.com/office/powerpoint/2010/main" val="2762156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9" baseType="lpstr">
      <vt:lpstr>Tema di Office</vt:lpstr>
      <vt:lpstr>Smart city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410</cp:revision>
  <dcterms:created xsi:type="dcterms:W3CDTF">2026-02-03T19:16:43Z</dcterms:created>
  <dcterms:modified xsi:type="dcterms:W3CDTF">2026-02-03T21:41:30Z</dcterms:modified>
</cp:coreProperties>
</file>

<file path=docProps/thumbnail.jpeg>
</file>